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6"/>
  </p:notesMasterIdLst>
  <p:handoutMasterIdLst>
    <p:handoutMasterId r:id="rId17"/>
  </p:handoutMasterIdLst>
  <p:sldIdLst>
    <p:sldId id="804" r:id="rId4"/>
    <p:sldId id="823" r:id="rId5"/>
    <p:sldId id="806" r:id="rId6"/>
    <p:sldId id="815" r:id="rId7"/>
    <p:sldId id="814" r:id="rId8"/>
    <p:sldId id="820" r:id="rId9"/>
    <p:sldId id="822" r:id="rId10"/>
    <p:sldId id="816" r:id="rId11"/>
    <p:sldId id="817" r:id="rId12"/>
    <p:sldId id="819" r:id="rId13"/>
    <p:sldId id="821" r:id="rId14"/>
    <p:sldId id="757" r:id="rId15"/>
  </p:sldIdLst>
  <p:sldSz cx="12192000" cy="6858000"/>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2H>
      <a:tcStyle>
        <a:tcBdr/>
      </a:tcStyle>
    </a:band2H>
    <a:band1V>
      <a:tcStyle>
        <a:tcBdr/>
        <a:fill>
          <a:solidFill>
            <a:srgbClr val="E7F3F4"/>
          </a:solidFill>
        </a:fill>
      </a:tcStyle>
    </a:band1V>
    <a:band2V>
      <a:tcStyle>
        <a:tcBdr/>
      </a:tcStyle>
    </a:band2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F"/>
          </a:solidFill>
        </a:fill>
      </a:tcStyle>
    </a:wholeTbl>
    <a:band1H>
      <a:tcStyle>
        <a:tcBdr/>
        <a:fill>
          <a:solidFill>
            <a:srgbClr val="CDCDDE"/>
          </a:solidFill>
        </a:fill>
      </a:tcStyle>
    </a:band1H>
    <a:band2H>
      <a:tcStyle>
        <a:tcBdr/>
      </a:tcStyle>
    </a:band2H>
    <a:band1V>
      <a:tcStyle>
        <a:tcBdr/>
        <a:fill>
          <a:solidFill>
            <a:srgbClr val="CDCDDE"/>
          </a:solidFill>
        </a:fill>
      </a:tcStyle>
    </a:band1V>
    <a:band2V>
      <a:tcStyle>
        <a:tcBdr/>
      </a:tcStyle>
    </a:band2V>
    <a:lastCol>
      <a:tcTxStyle b="on">
        <a:font>
          <a:latin typeface="+mn-lt"/>
          <a:ea typeface="+mn-ea"/>
          <a:cs typeface="+mn-cs"/>
        </a:font>
        <a:srgbClr val="FFFFFF"/>
      </a:tcTxStyle>
      <a:tcStyle>
        <a:tcBdr/>
        <a:fill>
          <a:solidFill>
            <a:srgbClr val="333399"/>
          </a:solidFill>
        </a:fill>
      </a:tcStyle>
    </a:lastCol>
    <a:firstCol>
      <a:tcTxStyle b="on">
        <a:font>
          <a:latin typeface="+mn-lt"/>
          <a:ea typeface="+mn-ea"/>
          <a:cs typeface="+mn-cs"/>
        </a:font>
        <a:srgbClr val="FFFFFF"/>
      </a:tcTxStyle>
      <a:tcStyle>
        <a:tcBdr/>
        <a:fill>
          <a:solidFill>
            <a:srgbClr val="33339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33339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333399"/>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D"/>
          </a:solidFill>
        </a:fill>
      </a:tcStyle>
    </a:wholeTbl>
    <a:band1H>
      <a:tcStyle>
        <a:tcBdr/>
        <a:fill>
          <a:solidFill>
            <a:srgbClr val="CDCDDA"/>
          </a:solidFill>
        </a:fill>
      </a:tcStyle>
    </a:band1H>
    <a:band2H>
      <a:tcStyle>
        <a:tcBdr/>
      </a:tcStyle>
    </a:band2H>
    <a:band1V>
      <a:tcStyle>
        <a:tcBdr/>
        <a:fill>
          <a:solidFill>
            <a:srgbClr val="CDCDDA"/>
          </a:solidFill>
        </a:fill>
      </a:tcStyle>
    </a:band1V>
    <a:band2V>
      <a:tcStyle>
        <a:tcBdr/>
      </a:tcStyle>
    </a:band2V>
    <a:lastCol>
      <a:tcTxStyle b="on">
        <a:font>
          <a:latin typeface="+mn-lt"/>
          <a:ea typeface="+mn-ea"/>
          <a:cs typeface="+mn-cs"/>
        </a:font>
        <a:srgbClr val="FFFFFF"/>
      </a:tcTxStyle>
      <a:tcStyle>
        <a:tcBdr/>
        <a:fill>
          <a:solidFill>
            <a:srgbClr val="2D2D8A"/>
          </a:solidFill>
        </a:fill>
      </a:tcStyle>
    </a:lastCol>
    <a:firstCol>
      <a:tcTxStyle b="on">
        <a:font>
          <a:latin typeface="+mn-lt"/>
          <a:ea typeface="+mn-ea"/>
          <a:cs typeface="+mn-cs"/>
        </a:font>
        <a:srgbClr val="FFFFFF"/>
      </a:tcTxStyle>
      <a:tcStyle>
        <a:tcBdr/>
        <a:fill>
          <a:solidFill>
            <a:srgbClr val="2D2D8A"/>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2D2D8A"/>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2D2D8A"/>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8FCFC"/>
          </a:solidFill>
        </a:fill>
      </a:tcStyle>
    </a:wholeTbl>
    <a:band1H>
      <a:tcStyle>
        <a:tcBdr/>
        <a:fill>
          <a:solidFill>
            <a:srgbClr val="F1F8F9"/>
          </a:solidFill>
        </a:fill>
      </a:tcStyle>
    </a:band1H>
    <a:band2H>
      <a:tcStyle>
        <a:tcBdr/>
      </a:tcStyle>
    </a:band2H>
    <a:band1V>
      <a:tcStyle>
        <a:tcBdr/>
        <a:fill>
          <a:solidFill>
            <a:srgbClr val="F1F8F9"/>
          </a:solidFill>
        </a:fill>
      </a:tcStyle>
    </a:band1V>
    <a:band2V>
      <a:tcStyle>
        <a:tcBdr/>
      </a:tcStyle>
    </a:band2V>
    <a:lastCol>
      <a:tcTxStyle b="on">
        <a:font>
          <a:latin typeface="+mn-lt"/>
          <a:ea typeface="+mn-ea"/>
          <a:cs typeface="+mn-cs"/>
        </a:font>
        <a:srgbClr val="FFFFFF"/>
      </a:tcTxStyle>
      <a:tcStyle>
        <a:tcBdr/>
        <a:fill>
          <a:solidFill>
            <a:srgbClr val="DAEDEF"/>
          </a:solidFill>
        </a:fill>
      </a:tcStyle>
    </a:lastCol>
    <a:firstCol>
      <a:tcTxStyle b="on">
        <a:font>
          <a:latin typeface="+mn-lt"/>
          <a:ea typeface="+mn-ea"/>
          <a:cs typeface="+mn-cs"/>
        </a:font>
        <a:srgbClr val="FFFFFF"/>
      </a:tcTxStyle>
      <a:tcStyle>
        <a:tcBdr/>
        <a:fill>
          <a:solidFill>
            <a:srgbClr val="DAEDEF"/>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DAEDEF"/>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DAEDEF"/>
          </a:solidFill>
        </a:fill>
      </a:tcStyle>
    </a:firstRow>
  </a:tblStyle>
  <a:tblStyle styleId="{37CE84F3-28C3-443E-9E96-99CF82512B78}" styleName="">
    <a:wholeTbl>
      <a:tcTxStyle>
        <a:font>
          <a:latin typeface="+mn-lt"/>
          <a:ea typeface="+mn-ea"/>
          <a:cs typeface="+mn-cs"/>
        </a:font>
        <a:srgbClr val="FFFFFF"/>
      </a:tcTxStyle>
      <a:tcStyle>
        <a:tcBdr/>
        <a:fill>
          <a:solidFill>
            <a:srgbClr val="C0504D"/>
          </a:solidFill>
        </a:fill>
      </a:tcStyle>
    </a:wholeTbl>
    <a:band1H>
      <a:tcStyle>
        <a:tcBdr/>
        <a:fill>
          <a:solidFill>
            <a:srgbClr val="993E3C"/>
          </a:solidFill>
        </a:fill>
      </a:tcStyle>
    </a:band1H>
    <a:band1V>
      <a:tcStyle>
        <a:tcBdr/>
        <a:fill>
          <a:solidFill>
            <a:srgbClr val="993E3C"/>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993E3C"/>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993E3C"/>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7F3230"/>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 styleId="{9D7B26C5-4107-4FEC-AEDC-1716B250A1EF}" styleName="">
    <a:wholeTbl>
      <a:tcTxStyle>
        <a:font>
          <a:latin typeface="+mn-lt"/>
          <a:ea typeface="+mn-ea"/>
          <a:cs typeface="+mn-cs"/>
        </a:font>
        <a:srgbClr val="000000"/>
      </a:tcTxStyle>
      <a:tcStyle>
        <a:tcBdr>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2H>
      <a:tcStyle>
        <a:tcBdr/>
      </a:tcStyle>
    </a:band2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00000"/>
              </a:solidFill>
              <a:prstDash val="solid"/>
              <a:round/>
              <a:headEnd type="none" w="med" len="med"/>
              <a:tailEnd type="none" w="med" len="med"/>
            </a:ln>
          </a:bottom>
        </a:tcBdr>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BBE0E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3" name="Rectangle 3"/>
          <p:cNvSpPr txBox="1">
            <a:spLocks noGrp="1"/>
          </p:cNvSpPr>
          <p:nvPr>
            <p:ph type="dt" sz="quarter"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4" name="Rectangle 4"/>
          <p:cNvSpPr txBox="1">
            <a:spLocks noGrp="1"/>
          </p:cNvSpPr>
          <p:nvPr>
            <p:ph type="ftr" sz="quarter" idx="2"/>
          </p:nvPr>
        </p:nvSpPr>
        <p:spPr>
          <a:xfrm>
            <a:off x="0"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5" name="Rectangle 5"/>
          <p:cNvSpPr txBox="1">
            <a:spLocks noGrp="1"/>
          </p:cNvSpPr>
          <p:nvPr>
            <p:ph type="sldNum" sz="quarter" idx="3"/>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CF5D60-BC35-4666-A383-B500F15AF1EF}" type="slidenum">
              <a:t>‹#›</a:t>
            </a:fld>
            <a:endParaRPr 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257148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3" name="Rectangle 3"/>
          <p:cNvSpPr txBox="1">
            <a:spLocks noGrp="1"/>
          </p:cNvSpPr>
          <p:nvPr>
            <p:ph type="dt"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4" name="Rectangle 4"/>
          <p:cNvSpPr>
            <a:spLocks noGrp="1" noRot="1" noChangeAspect="1"/>
          </p:cNvSpPr>
          <p:nvPr>
            <p:ph type="sldImg" idx="2"/>
          </p:nvPr>
        </p:nvSpPr>
        <p:spPr>
          <a:xfrm>
            <a:off x="92070" y="746122"/>
            <a:ext cx="6616698"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79454" y="4716466"/>
            <a:ext cx="5438778" cy="4468809"/>
          </a:xfrm>
          <a:prstGeom prst="rect">
            <a:avLst/>
          </a:prstGeom>
          <a:noFill/>
          <a:ln>
            <a:noFill/>
          </a:ln>
        </p:spPr>
        <p:txBody>
          <a:bodyPr vert="horz" wrap="square" lIns="91979" tIns="45985" rIns="91979" bIns="45985" anchor="t" anchorCtr="0" compatLnSpc="1">
            <a:noAutofit/>
          </a:bodyPr>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6" name="Rectangle 6"/>
          <p:cNvSpPr txBox="1">
            <a:spLocks noGrp="1"/>
          </p:cNvSpPr>
          <p:nvPr>
            <p:ph type="ftr" sz="quarter" idx="4"/>
          </p:nvPr>
        </p:nvSpPr>
        <p:spPr>
          <a:xfrm>
            <a:off x="0"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7" name="Rectangle 7"/>
          <p:cNvSpPr txBox="1">
            <a:spLocks noGrp="1"/>
          </p:cNvSpPr>
          <p:nvPr>
            <p:ph type="sldNum" sz="quarter" idx="5"/>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fld id="{A4C62BD8-3687-4C3C-A32F-5C54083BF19D}" type="slidenum">
              <a:t>‹#›</a:t>
            </a:fld>
            <a:endParaRPr lang="en-US"/>
          </a:p>
        </p:txBody>
      </p:sp>
    </p:spTree>
    <p:extLst>
      <p:ext uri="{BB962C8B-B14F-4D97-AF65-F5344CB8AC3E}">
        <p14:creationId xmlns:p14="http://schemas.microsoft.com/office/powerpoint/2010/main" val="1672202463"/>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1pPr>
    <a:lvl2pPr marL="347664" marR="0" lvl="1"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2pPr>
    <a:lvl3pPr marL="696909" marR="0" lvl="2"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3pPr>
    <a:lvl4pPr marL="1046165" marR="0" lvl="3"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4pPr>
    <a:lvl5pPr marL="1395410" marR="0" lvl="4"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075" y="746125"/>
            <a:ext cx="6616700" cy="3722688"/>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32922"/>
            <a:ext cx="2946397" cy="495303"/>
          </a:xfrm>
          <a:prstGeom prst="rect">
            <a:avLst/>
          </a:prstGeom>
          <a:noFill/>
          <a:ln cap="flat">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AA2688-7E5E-4B92-B885-1975F2DC0982}" type="slidenum">
              <a:t>2</a:t>
            </a:fld>
            <a:endParaRPr lang="en-US" sz="1200" b="0" i="0" u="none" strike="noStrike" kern="1200" cap="none" spc="0" baseline="0">
              <a:solidFill>
                <a:srgbClr val="000000"/>
              </a:solidFill>
              <a:uFillTx/>
              <a:latin typeface="Arial" pitchFamily="34"/>
              <a:ea typeface="新細明體"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075" y="746125"/>
            <a:ext cx="6616700" cy="3722688"/>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32922"/>
            <a:ext cx="2946397" cy="495303"/>
          </a:xfrm>
          <a:prstGeom prst="rect">
            <a:avLst/>
          </a:prstGeom>
          <a:noFill/>
          <a:ln cap="flat">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C7FFE-6333-44B7-BFB5-3D7639D727BD}" type="slidenum">
              <a:t>9</a:t>
            </a:fld>
            <a:endParaRPr lang="en-US" sz="1200" b="0" i="0" u="none" strike="noStrike" kern="1200" cap="none" spc="0" baseline="0">
              <a:solidFill>
                <a:srgbClr val="000000"/>
              </a:solidFill>
              <a:uFillTx/>
              <a:latin typeface="Arial" pitchFamily="34"/>
              <a:ea typeface="新細明體"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1524003" y="1122361"/>
            <a:ext cx="9144000" cy="2387598"/>
          </a:xfrm>
        </p:spPr>
        <p:txBody>
          <a:bodyPr anchor="b" anchorCtr="1"/>
          <a:lstStyle>
            <a:lvl1pPr algn="ctr">
              <a:defRPr sz="6000"/>
            </a:lvl1pPr>
          </a:lstStyle>
          <a:p>
            <a:pPr lvl="0"/>
            <a:r>
              <a:rPr lang="zh-TW"/>
              <a:t>按一下以編輯母片標題樣式</a:t>
            </a:r>
            <a:endParaRPr lang="en-US"/>
          </a:p>
        </p:txBody>
      </p:sp>
      <p:sp>
        <p:nvSpPr>
          <p:cNvPr id="3" name="副標題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zh-TW"/>
              <a:t>按一下以編輯母片子標題樣式</a:t>
            </a:r>
            <a:endParaRPr lang="en-US"/>
          </a:p>
        </p:txBody>
      </p:sp>
      <p:sp>
        <p:nvSpPr>
          <p:cNvPr id="4" name="日期版面配置區 3"/>
          <p:cNvSpPr txBox="1">
            <a:spLocks noGrp="1"/>
          </p:cNvSpPr>
          <p:nvPr>
            <p:ph type="dt" sz="half" idx="7"/>
          </p:nvPr>
        </p:nvSpPr>
        <p:spPr/>
        <p:txBody>
          <a:bodyPr/>
          <a:lstStyle>
            <a:lvl1pPr>
              <a:defRPr/>
            </a:lvl1pPr>
          </a:lstStyle>
          <a:p>
            <a:pPr lvl="0"/>
            <a:fld id="{3EC58D50-FB34-4959-9F0C-2DFCB39FEC63}"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8A621FF-054A-4711-B617-4D343C2B6204}" type="slidenum">
              <a:t>‹#›</a:t>
            </a:fld>
            <a:endParaRPr lang="en-US"/>
          </a:p>
        </p:txBody>
      </p:sp>
    </p:spTree>
    <p:extLst>
      <p:ext uri="{BB962C8B-B14F-4D97-AF65-F5344CB8AC3E}">
        <p14:creationId xmlns:p14="http://schemas.microsoft.com/office/powerpoint/2010/main" val="863471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09BC2528-A41E-4EB5-B4D8-3069A2207866}"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08E0B848-2A60-4C0D-9A4A-CE8B1EEE09C2}" type="slidenum">
              <a:t>‹#›</a:t>
            </a:fld>
            <a:endParaRPr lang="en-US"/>
          </a:p>
        </p:txBody>
      </p:sp>
    </p:spTree>
    <p:extLst>
      <p:ext uri="{BB962C8B-B14F-4D97-AF65-F5344CB8AC3E}">
        <p14:creationId xmlns:p14="http://schemas.microsoft.com/office/powerpoint/2010/main" val="131306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71C7424A-BA72-488E-825C-9E4EE7BFF457}"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BE290A49-CC3B-4C82-A1AD-9C13820D903B}" type="slidenum">
              <a:t>‹#›</a:t>
            </a:fld>
            <a:endParaRPr lang="en-US"/>
          </a:p>
        </p:txBody>
      </p:sp>
    </p:spTree>
    <p:extLst>
      <p:ext uri="{BB962C8B-B14F-4D97-AF65-F5344CB8AC3E}">
        <p14:creationId xmlns:p14="http://schemas.microsoft.com/office/powerpoint/2010/main" val="1637586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標題投影片">
    <p:spTree>
      <p:nvGrpSpPr>
        <p:cNvPr id="1" name=""/>
        <p:cNvGrpSpPr/>
        <p:nvPr/>
      </p:nvGrpSpPr>
      <p:grpSpPr>
        <a:xfrm>
          <a:off x="0" y="0"/>
          <a:ext cx="0" cy="0"/>
          <a:chOff x="0" y="0"/>
          <a:chExt cx="0" cy="0"/>
        </a:xfrm>
      </p:grpSpPr>
      <p:sp>
        <p:nvSpPr>
          <p:cNvPr id="2" name="標題 1"/>
          <p:cNvSpPr txBox="1">
            <a:spLocks noGrp="1"/>
          </p:cNvSpPr>
          <p:nvPr>
            <p:ph type="title"/>
          </p:nvPr>
        </p:nvSpPr>
        <p:spPr>
          <a:xfrm>
            <a:off x="914400" y="2751063"/>
            <a:ext cx="10363196" cy="1470026"/>
          </a:xfrm>
        </p:spPr>
        <p:txBody>
          <a:bodyPr/>
          <a:lstStyle>
            <a:lvl1pPr>
              <a:defRPr sz="6000" b="1"/>
            </a:lvl1pPr>
          </a:lstStyle>
          <a:p>
            <a:pPr lvl="0"/>
            <a:r>
              <a:rPr lang="zh-TW"/>
              <a:t>按一下以編輯母片標題樣式</a:t>
            </a:r>
          </a:p>
        </p:txBody>
      </p:sp>
      <p:sp>
        <p:nvSpPr>
          <p:cNvPr id="3" name="日期版面配置區 3"/>
          <p:cNvSpPr txBox="1">
            <a:spLocks noGrp="1"/>
          </p:cNvSpPr>
          <p:nvPr>
            <p:ph type="dt" sz="half" idx="7"/>
          </p:nvPr>
        </p:nvSpPr>
        <p:spPr/>
        <p:txBody>
          <a:bodyPr/>
          <a:lstStyle>
            <a:lvl1pPr>
              <a:defRPr/>
            </a:lvl1pPr>
          </a:lstStyle>
          <a:p>
            <a:pPr lvl="0"/>
            <a:fld id="{0E50609E-D79A-43BF-BEBE-1B98D58D6B02}" type="datetime1">
              <a:rPr lang="en-US"/>
              <a:pPr lvl="0"/>
              <a:t>5/5/2026</a:t>
            </a:fld>
            <a:endParaRPr lang="en-US"/>
          </a:p>
        </p:txBody>
      </p:sp>
      <p:sp>
        <p:nvSpPr>
          <p:cNvPr id="4" name="頁尾版面配置區 4"/>
          <p:cNvSpPr txBox="1">
            <a:spLocks noGrp="1"/>
          </p:cNvSpPr>
          <p:nvPr>
            <p:ph type="ftr" sz="quarter" idx="9"/>
          </p:nvPr>
        </p:nvSpPr>
        <p:spPr/>
        <p:txBody>
          <a:bodyPr/>
          <a:lstStyle>
            <a:lvl1pPr>
              <a:defRPr/>
            </a:lvl1pPr>
          </a:lstStyle>
          <a:p>
            <a:pPr lvl="0"/>
            <a:endParaRPr lang="en-US"/>
          </a:p>
        </p:txBody>
      </p:sp>
      <p:sp>
        <p:nvSpPr>
          <p:cNvPr id="5" name="投影片編號版面配置區 5"/>
          <p:cNvSpPr txBox="1">
            <a:spLocks noGrp="1"/>
          </p:cNvSpPr>
          <p:nvPr>
            <p:ph type="sldNum" sz="quarter" idx="8"/>
          </p:nvPr>
        </p:nvSpPr>
        <p:spPr/>
        <p:txBody>
          <a:bodyPr/>
          <a:lstStyle>
            <a:lvl1pPr>
              <a:defRPr/>
            </a:lvl1pPr>
          </a:lstStyle>
          <a:p>
            <a:pPr lvl="0"/>
            <a:fld id="{D0920A2A-FBF6-4B3C-8D59-60236FCA470C}" type="slidenum">
              <a:t>‹#›</a:t>
            </a:fld>
            <a:endParaRPr lang="en-US"/>
          </a:p>
        </p:txBody>
      </p:sp>
    </p:spTree>
    <p:extLst>
      <p:ext uri="{BB962C8B-B14F-4D97-AF65-F5344CB8AC3E}">
        <p14:creationId xmlns:p14="http://schemas.microsoft.com/office/powerpoint/2010/main" val="2630102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日期版面配置區 3"/>
          <p:cNvSpPr txBox="1">
            <a:spLocks noGrp="1"/>
          </p:cNvSpPr>
          <p:nvPr>
            <p:ph type="dt" sz="half" idx="7"/>
          </p:nvPr>
        </p:nvSpPr>
        <p:spPr/>
        <p:txBody>
          <a:bodyPr/>
          <a:lstStyle>
            <a:lvl1pPr>
              <a:defRPr/>
            </a:lvl1pPr>
          </a:lstStyle>
          <a:p>
            <a:pPr lvl="0"/>
            <a:fld id="{EAFBA2CA-F1BD-4504-9C8A-0283169C1B72}" type="datetime1">
              <a:rPr lang="en-US"/>
              <a:pPr lvl="0"/>
              <a:t>5/5/2026</a:t>
            </a:fld>
            <a:endParaRPr lang="en-US"/>
          </a:p>
        </p:txBody>
      </p:sp>
      <p:sp>
        <p:nvSpPr>
          <p:cNvPr id="3" name="頁尾版面配置區 4"/>
          <p:cNvSpPr txBox="1">
            <a:spLocks noGrp="1"/>
          </p:cNvSpPr>
          <p:nvPr>
            <p:ph type="ftr" sz="quarter" idx="9"/>
          </p:nvPr>
        </p:nvSpPr>
        <p:spPr/>
        <p:txBody>
          <a:bodyPr/>
          <a:lstStyle>
            <a:lvl1pPr>
              <a:defRPr/>
            </a:lvl1pPr>
          </a:lstStyle>
          <a:p>
            <a:pPr lvl="0"/>
            <a:endParaRPr lang="en-US"/>
          </a:p>
        </p:txBody>
      </p:sp>
      <p:sp>
        <p:nvSpPr>
          <p:cNvPr id="4" name="投影片編號版面配置區 5"/>
          <p:cNvSpPr txBox="1">
            <a:spLocks noGrp="1"/>
          </p:cNvSpPr>
          <p:nvPr>
            <p:ph type="sldNum" sz="quarter" idx="8"/>
          </p:nvPr>
        </p:nvSpPr>
        <p:spPr/>
        <p:txBody>
          <a:bodyPr/>
          <a:lstStyle>
            <a:lvl1pPr>
              <a:defRPr/>
            </a:lvl1pPr>
          </a:lstStyle>
          <a:p>
            <a:pPr lvl="0"/>
            <a:fld id="{B69726A1-6E14-433F-B4B4-2ECFA82C5983}" type="slidenum">
              <a:t>‹#›</a:t>
            </a:fld>
            <a:endParaRPr lang="en-US"/>
          </a:p>
        </p:txBody>
      </p:sp>
      <p:sp>
        <p:nvSpPr>
          <p:cNvPr id="5" name="標題 1"/>
          <p:cNvSpPr txBox="1">
            <a:spLocks noGrp="1"/>
          </p:cNvSpPr>
          <p:nvPr>
            <p:ph type="title"/>
          </p:nvPr>
        </p:nvSpPr>
        <p:spPr>
          <a:xfrm>
            <a:off x="4614034" y="2294156"/>
            <a:ext cx="6159727" cy="1470026"/>
          </a:xfrm>
        </p:spPr>
        <p:txBody>
          <a:bodyPr anchorCtr="1">
            <a:noAutofit/>
          </a:bodyPr>
          <a:lstStyle>
            <a:lvl1pPr algn="ctr" hangingPunct="0">
              <a:lnSpc>
                <a:spcPct val="100000"/>
              </a:lnSpc>
              <a:defRPr sz="6000" b="1">
                <a:latin typeface="標楷體" pitchFamily="65"/>
                <a:ea typeface="標楷體" pitchFamily="65"/>
              </a:defRPr>
            </a:lvl1pPr>
          </a:lstStyle>
          <a:p>
            <a:pPr lvl="0"/>
            <a:r>
              <a:rPr lang="zh-TW"/>
              <a:t>按一下以編輯母片標題樣式</a:t>
            </a:r>
          </a:p>
        </p:txBody>
      </p:sp>
    </p:spTree>
    <p:extLst>
      <p:ext uri="{BB962C8B-B14F-4D97-AF65-F5344CB8AC3E}">
        <p14:creationId xmlns:p14="http://schemas.microsoft.com/office/powerpoint/2010/main" val="2650358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0818C382-0861-42D6-9EA5-4A59437AC3F7}"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986767F-71E3-41B9-81DA-130C3E48D232}" type="slidenum">
              <a:t>‹#›</a:t>
            </a:fld>
            <a:endParaRPr lang="en-US"/>
          </a:p>
        </p:txBody>
      </p:sp>
    </p:spTree>
    <p:extLst>
      <p:ext uri="{BB962C8B-B14F-4D97-AF65-F5344CB8AC3E}">
        <p14:creationId xmlns:p14="http://schemas.microsoft.com/office/powerpoint/2010/main" val="423600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4029EF76-B43B-4A31-96B1-84A282A51694}"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AE604684-C01A-4F32-8B70-436EBE0E1EA0}" type="slidenum">
              <a:t>‹#›</a:t>
            </a:fld>
            <a:endParaRPr lang="en-US"/>
          </a:p>
        </p:txBody>
      </p:sp>
    </p:spTree>
    <p:extLst>
      <p:ext uri="{BB962C8B-B14F-4D97-AF65-F5344CB8AC3E}">
        <p14:creationId xmlns:p14="http://schemas.microsoft.com/office/powerpoint/2010/main" val="2659770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39B5CDF6-F5BA-440B-816C-0C4972513AE4}"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65445374-7DF2-43EA-89A5-747F3AB2686F}" type="slidenum">
              <a:t>‹#›</a:t>
            </a:fld>
            <a:endParaRPr lang="en-US"/>
          </a:p>
        </p:txBody>
      </p:sp>
    </p:spTree>
    <p:extLst>
      <p:ext uri="{BB962C8B-B14F-4D97-AF65-F5344CB8AC3E}">
        <p14:creationId xmlns:p14="http://schemas.microsoft.com/office/powerpoint/2010/main" val="3643446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F47E879E-3E89-4AE9-A059-96AE092E5DC1}" type="datetime1">
              <a:rPr lang="en-US"/>
              <a:pPr lvl="0"/>
              <a:t>5/5/2026</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D35D8675-3D7F-44CF-BE68-C24296ED2E22}" type="slidenum">
              <a:t>‹#›</a:t>
            </a:fld>
            <a:endParaRPr lang="en-US"/>
          </a:p>
        </p:txBody>
      </p:sp>
    </p:spTree>
    <p:extLst>
      <p:ext uri="{BB962C8B-B14F-4D97-AF65-F5344CB8AC3E}">
        <p14:creationId xmlns:p14="http://schemas.microsoft.com/office/powerpoint/2010/main" val="48692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DFC024F3-D210-48C2-903F-EB3871E22510}" type="datetime1">
              <a:rPr lang="en-US"/>
              <a:pPr lvl="0"/>
              <a:t>5/5/2026</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30D0C2FD-66F7-40F1-8D7B-A03F7CA65763}" type="slidenum">
              <a:t>‹#›</a:t>
            </a:fld>
            <a:endParaRPr lang="en-US"/>
          </a:p>
        </p:txBody>
      </p:sp>
    </p:spTree>
    <p:extLst>
      <p:ext uri="{BB962C8B-B14F-4D97-AF65-F5344CB8AC3E}">
        <p14:creationId xmlns:p14="http://schemas.microsoft.com/office/powerpoint/2010/main" val="2821464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C77BF4BD-1C46-4DBD-AA04-26325442E7FE}" type="datetime1">
              <a:rPr lang="en-US"/>
              <a:pPr lvl="0"/>
              <a:t>5/5/2026</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BBD1567C-29BC-4AB5-B6A8-C4F498F5815A}" type="slidenum">
              <a:t>‹#›</a:t>
            </a:fld>
            <a:endParaRPr lang="en-US"/>
          </a:p>
        </p:txBody>
      </p:sp>
    </p:spTree>
    <p:extLst>
      <p:ext uri="{BB962C8B-B14F-4D97-AF65-F5344CB8AC3E}">
        <p14:creationId xmlns:p14="http://schemas.microsoft.com/office/powerpoint/2010/main" val="1145689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9BE5BC9E-2C27-47F2-B7B3-74BAA334E9D0}"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D14CC224-4ED8-4408-ADC6-B65CCEFBF573}" type="slidenum">
              <a:t>‹#›</a:t>
            </a:fld>
            <a:endParaRPr lang="en-US"/>
          </a:p>
        </p:txBody>
      </p:sp>
    </p:spTree>
    <p:extLst>
      <p:ext uri="{BB962C8B-B14F-4D97-AF65-F5344CB8AC3E}">
        <p14:creationId xmlns:p14="http://schemas.microsoft.com/office/powerpoint/2010/main" val="2163784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C0E1EAE9-745C-4790-BA17-70BD1BF805E7}"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FA3C080-86ED-40F4-A36D-EF1BF1009762}" type="slidenum">
              <a:t>‹#›</a:t>
            </a:fld>
            <a:endParaRPr lang="en-US"/>
          </a:p>
        </p:txBody>
      </p:sp>
    </p:spTree>
    <p:extLst>
      <p:ext uri="{BB962C8B-B14F-4D97-AF65-F5344CB8AC3E}">
        <p14:creationId xmlns:p14="http://schemas.microsoft.com/office/powerpoint/2010/main" val="75224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9818270E-22BC-4147-BD70-E2F70B8BAABB}"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459C5ACE-4808-44E6-AB4E-D7FFADC291B2}" type="slidenum">
              <a:t>‹#›</a:t>
            </a:fld>
            <a:endParaRPr lang="en-US"/>
          </a:p>
        </p:txBody>
      </p:sp>
    </p:spTree>
    <p:extLst>
      <p:ext uri="{BB962C8B-B14F-4D97-AF65-F5344CB8AC3E}">
        <p14:creationId xmlns:p14="http://schemas.microsoft.com/office/powerpoint/2010/main" val="1124417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84613685-18F7-4A2E-A487-4CD4F576DC9D}"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EEBE4C5F-6666-422D-AF05-288A7D1BECA7}" type="slidenum">
              <a:t>‹#›</a:t>
            </a:fld>
            <a:endParaRPr lang="en-US"/>
          </a:p>
        </p:txBody>
      </p:sp>
    </p:spTree>
    <p:extLst>
      <p:ext uri="{BB962C8B-B14F-4D97-AF65-F5344CB8AC3E}">
        <p14:creationId xmlns:p14="http://schemas.microsoft.com/office/powerpoint/2010/main" val="2494663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91D9D2ED-0D19-4E1D-B2AD-DD5CD2A8FE05}"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346193C-4799-44D9-B272-99463F6E4A1A}" type="slidenum">
              <a:t>‹#›</a:t>
            </a:fld>
            <a:endParaRPr lang="en-US"/>
          </a:p>
        </p:txBody>
      </p:sp>
    </p:spTree>
    <p:extLst>
      <p:ext uri="{BB962C8B-B14F-4D97-AF65-F5344CB8AC3E}">
        <p14:creationId xmlns:p14="http://schemas.microsoft.com/office/powerpoint/2010/main" val="530808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1524003" y="1122361"/>
            <a:ext cx="9144000" cy="2387598"/>
          </a:xfrm>
        </p:spPr>
        <p:txBody>
          <a:bodyPr anchor="b" anchorCtr="1"/>
          <a:lstStyle>
            <a:lvl1pPr algn="ctr">
              <a:defRPr sz="6000"/>
            </a:lvl1pPr>
          </a:lstStyle>
          <a:p>
            <a:pPr lvl="0"/>
            <a:r>
              <a:rPr lang="zh-TW"/>
              <a:t>按一下以編輯母片標題樣式</a:t>
            </a:r>
          </a:p>
        </p:txBody>
      </p:sp>
      <p:sp>
        <p:nvSpPr>
          <p:cNvPr id="3" name="副標題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zh-TW"/>
              <a:t>按一下以編輯母片子標題樣式</a:t>
            </a:r>
          </a:p>
        </p:txBody>
      </p:sp>
      <p:sp>
        <p:nvSpPr>
          <p:cNvPr id="4" name="日期版面配置區 3"/>
          <p:cNvSpPr txBox="1">
            <a:spLocks noGrp="1"/>
          </p:cNvSpPr>
          <p:nvPr>
            <p:ph type="dt" sz="half" idx="7"/>
          </p:nvPr>
        </p:nvSpPr>
        <p:spPr/>
        <p:txBody>
          <a:bodyPr/>
          <a:lstStyle>
            <a:lvl1pPr>
              <a:defRPr/>
            </a:lvl1pPr>
          </a:lstStyle>
          <a:p>
            <a:pPr lvl="0"/>
            <a:fld id="{6E59D51B-4868-4BC7-856E-F46884FAECC6}"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C895187-D8D7-4C32-97DC-7B63107D5DFE}" type="slidenum">
              <a:t>‹#›</a:t>
            </a:fld>
            <a:endParaRPr lang="en-US"/>
          </a:p>
        </p:txBody>
      </p:sp>
    </p:spTree>
    <p:extLst>
      <p:ext uri="{BB962C8B-B14F-4D97-AF65-F5344CB8AC3E}">
        <p14:creationId xmlns:p14="http://schemas.microsoft.com/office/powerpoint/2010/main" val="430202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0909472F-116F-4E79-8E3F-30E4410077CC}"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D21A36F-5332-4649-A98E-A7089B2CAB9E}" type="slidenum">
              <a:t>‹#›</a:t>
            </a:fld>
            <a:endParaRPr lang="en-US"/>
          </a:p>
        </p:txBody>
      </p:sp>
    </p:spTree>
    <p:extLst>
      <p:ext uri="{BB962C8B-B14F-4D97-AF65-F5344CB8AC3E}">
        <p14:creationId xmlns:p14="http://schemas.microsoft.com/office/powerpoint/2010/main" val="2537017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D25EF2FF-5341-4D24-8A25-B7B93C813586}"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5EFCE2C-ED4F-44C0-A152-FFA7AD234005}" type="slidenum">
              <a:t>‹#›</a:t>
            </a:fld>
            <a:endParaRPr lang="en-US"/>
          </a:p>
        </p:txBody>
      </p:sp>
    </p:spTree>
    <p:extLst>
      <p:ext uri="{BB962C8B-B14F-4D97-AF65-F5344CB8AC3E}">
        <p14:creationId xmlns:p14="http://schemas.microsoft.com/office/powerpoint/2010/main" val="1421887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日期版面配置區 4"/>
          <p:cNvSpPr txBox="1">
            <a:spLocks noGrp="1"/>
          </p:cNvSpPr>
          <p:nvPr>
            <p:ph type="dt" sz="half" idx="7"/>
          </p:nvPr>
        </p:nvSpPr>
        <p:spPr/>
        <p:txBody>
          <a:bodyPr/>
          <a:lstStyle>
            <a:lvl1pPr>
              <a:defRPr/>
            </a:lvl1pPr>
          </a:lstStyle>
          <a:p>
            <a:pPr lvl="0"/>
            <a:fld id="{D9F326F3-BB3F-46AB-95F5-76BFD87B04E2}"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F6D13A73-C57F-4F19-9532-367A4C93710A}" type="slidenum">
              <a:t>‹#›</a:t>
            </a:fld>
            <a:endParaRPr lang="en-US"/>
          </a:p>
        </p:txBody>
      </p:sp>
    </p:spTree>
    <p:extLst>
      <p:ext uri="{BB962C8B-B14F-4D97-AF65-F5344CB8AC3E}">
        <p14:creationId xmlns:p14="http://schemas.microsoft.com/office/powerpoint/2010/main" val="1507409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7" name="日期版面配置區 6"/>
          <p:cNvSpPr txBox="1">
            <a:spLocks noGrp="1"/>
          </p:cNvSpPr>
          <p:nvPr>
            <p:ph type="dt" sz="half" idx="7"/>
          </p:nvPr>
        </p:nvSpPr>
        <p:spPr/>
        <p:txBody>
          <a:bodyPr/>
          <a:lstStyle>
            <a:lvl1pPr>
              <a:defRPr/>
            </a:lvl1pPr>
          </a:lstStyle>
          <a:p>
            <a:pPr lvl="0"/>
            <a:fld id="{55D17663-5FBB-492E-8518-05A56C75D85C}" type="datetime1">
              <a:rPr lang="en-US"/>
              <a:pPr lvl="0"/>
              <a:t>5/5/2026</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1D6D8B1D-5B0D-421C-A0B7-FE19243E6527}" type="slidenum">
              <a:t>‹#›</a:t>
            </a:fld>
            <a:endParaRPr lang="en-US"/>
          </a:p>
        </p:txBody>
      </p:sp>
    </p:spTree>
    <p:extLst>
      <p:ext uri="{BB962C8B-B14F-4D97-AF65-F5344CB8AC3E}">
        <p14:creationId xmlns:p14="http://schemas.microsoft.com/office/powerpoint/2010/main" val="325475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日期版面配置區 2"/>
          <p:cNvSpPr txBox="1">
            <a:spLocks noGrp="1"/>
          </p:cNvSpPr>
          <p:nvPr>
            <p:ph type="dt" sz="half" idx="7"/>
          </p:nvPr>
        </p:nvSpPr>
        <p:spPr/>
        <p:txBody>
          <a:bodyPr/>
          <a:lstStyle>
            <a:lvl1pPr>
              <a:defRPr/>
            </a:lvl1pPr>
          </a:lstStyle>
          <a:p>
            <a:pPr lvl="0"/>
            <a:fld id="{D6AB9755-E593-4DC8-AD61-28CBC70D46D0}" type="datetime1">
              <a:rPr lang="en-US"/>
              <a:pPr lvl="0"/>
              <a:t>5/5/2026</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FBBEBF45-1F88-4F89-997F-51659BCB58E9}" type="slidenum">
              <a:t>‹#›</a:t>
            </a:fld>
            <a:endParaRPr lang="en-US"/>
          </a:p>
        </p:txBody>
      </p:sp>
    </p:spTree>
    <p:extLst>
      <p:ext uri="{BB962C8B-B14F-4D97-AF65-F5344CB8AC3E}">
        <p14:creationId xmlns:p14="http://schemas.microsoft.com/office/powerpoint/2010/main" val="3068037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B37C9974-BEAF-4B54-8BBB-C38B3CA7253F}"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E53F4585-6555-4E2D-80E9-2ABD00C8C6EA}" type="slidenum">
              <a:t>‹#›</a:t>
            </a:fld>
            <a:endParaRPr lang="en-US"/>
          </a:p>
        </p:txBody>
      </p:sp>
    </p:spTree>
    <p:extLst>
      <p:ext uri="{BB962C8B-B14F-4D97-AF65-F5344CB8AC3E}">
        <p14:creationId xmlns:p14="http://schemas.microsoft.com/office/powerpoint/2010/main" val="1867773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A9E6C7F8-3D70-49E5-BFE2-61CC81E4E92D}" type="datetime1">
              <a:rPr lang="en-US"/>
              <a:pPr lvl="0"/>
              <a:t>5/5/2026</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3EB0197D-1F56-4B13-A568-11FA2612CFDC}" type="slidenum">
              <a:t>‹#›</a:t>
            </a:fld>
            <a:endParaRPr lang="en-US"/>
          </a:p>
        </p:txBody>
      </p:sp>
    </p:spTree>
    <p:extLst>
      <p:ext uri="{BB962C8B-B14F-4D97-AF65-F5344CB8AC3E}">
        <p14:creationId xmlns:p14="http://schemas.microsoft.com/office/powerpoint/2010/main" val="2873183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8D3A1583-C55E-4696-A2D4-10A6CA0FFEEC}"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1DA28FB4-7079-4B7F-9623-AAA276E10EA3}" type="slidenum">
              <a:t>‹#›</a:t>
            </a:fld>
            <a:endParaRPr lang="en-US"/>
          </a:p>
        </p:txBody>
      </p:sp>
    </p:spTree>
    <p:extLst>
      <p:ext uri="{BB962C8B-B14F-4D97-AF65-F5344CB8AC3E}">
        <p14:creationId xmlns:p14="http://schemas.microsoft.com/office/powerpoint/2010/main" val="2833346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7F5BAC46-09DE-4C95-B16E-7CFB1670C7CB}"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89CDBD44-A76B-43DF-ABE0-9C06A26CCBA9}" type="slidenum">
              <a:t>‹#›</a:t>
            </a:fld>
            <a:endParaRPr lang="en-US"/>
          </a:p>
        </p:txBody>
      </p:sp>
    </p:spTree>
    <p:extLst>
      <p:ext uri="{BB962C8B-B14F-4D97-AF65-F5344CB8AC3E}">
        <p14:creationId xmlns:p14="http://schemas.microsoft.com/office/powerpoint/2010/main" val="3038605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028C6261-E095-4272-8B87-1292946B8EC9}"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C475CAE-8C61-4833-B257-567BC7744C6C}" type="slidenum">
              <a:t>‹#›</a:t>
            </a:fld>
            <a:endParaRPr lang="en-US"/>
          </a:p>
        </p:txBody>
      </p:sp>
    </p:spTree>
    <p:extLst>
      <p:ext uri="{BB962C8B-B14F-4D97-AF65-F5344CB8AC3E}">
        <p14:creationId xmlns:p14="http://schemas.microsoft.com/office/powerpoint/2010/main" val="2292986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7"/>
          </p:nvPr>
        </p:nvSpPr>
        <p:spPr/>
        <p:txBody>
          <a:bodyPr/>
          <a:lstStyle>
            <a:lvl1pPr>
              <a:defRPr/>
            </a:lvl1pPr>
          </a:lstStyle>
          <a:p>
            <a:pPr lvl="0"/>
            <a:fld id="{B4873E72-2538-476E-B83A-D60293B3ADA3}" type="datetime1">
              <a:rPr lang="en-US"/>
              <a:pPr lvl="0"/>
              <a:t>5/5/2026</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7677B3C0-B96F-44E6-BDCD-E2A260C3638F}" type="slidenum">
              <a:t>‹#›</a:t>
            </a:fld>
            <a:endParaRPr lang="en-US"/>
          </a:p>
        </p:txBody>
      </p:sp>
    </p:spTree>
    <p:extLst>
      <p:ext uri="{BB962C8B-B14F-4D97-AF65-F5344CB8AC3E}">
        <p14:creationId xmlns:p14="http://schemas.microsoft.com/office/powerpoint/2010/main" val="1244552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3C7696CC-C7AA-4871-AA91-28CB07DA96B0}"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CBDA45B5-7B4C-4D6E-A4BB-C8FD86AF79A2}" type="slidenum">
              <a:t>‹#›</a:t>
            </a:fld>
            <a:endParaRPr lang="en-US"/>
          </a:p>
        </p:txBody>
      </p:sp>
    </p:spTree>
    <p:extLst>
      <p:ext uri="{BB962C8B-B14F-4D97-AF65-F5344CB8AC3E}">
        <p14:creationId xmlns:p14="http://schemas.microsoft.com/office/powerpoint/2010/main" val="2834341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A9320D9F-E211-488C-84AC-3625B96B0F3F}" type="datetime1">
              <a:rPr lang="en-US"/>
              <a:pPr lvl="0"/>
              <a:t>5/5/2026</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9C8C3CAA-1449-4EBC-8E18-7194097D770E}" type="slidenum">
              <a:t>‹#›</a:t>
            </a:fld>
            <a:endParaRPr lang="en-US"/>
          </a:p>
        </p:txBody>
      </p:sp>
    </p:spTree>
    <p:extLst>
      <p:ext uri="{BB962C8B-B14F-4D97-AF65-F5344CB8AC3E}">
        <p14:creationId xmlns:p14="http://schemas.microsoft.com/office/powerpoint/2010/main" val="3861104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3" y="13441"/>
            <a:ext cx="10515600" cy="1325559"/>
          </a:xfrm>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200BC651-D355-45A2-ADEC-A87A35678ECA}" type="datetime1">
              <a:rPr lang="en-US"/>
              <a:pPr lvl="0"/>
              <a:t>5/5/2026</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327BDE1C-FF30-4D6F-9D20-723336F10AE7}" type="slidenum">
              <a:t>‹#›</a:t>
            </a:fld>
            <a:endParaRPr lang="en-US"/>
          </a:p>
        </p:txBody>
      </p:sp>
    </p:spTree>
    <p:extLst>
      <p:ext uri="{BB962C8B-B14F-4D97-AF65-F5344CB8AC3E}">
        <p14:creationId xmlns:p14="http://schemas.microsoft.com/office/powerpoint/2010/main" val="2592919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209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3E350A9B-7231-4016-B3F6-C93F3E857A50}"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8CAA986D-C150-40C6-AF04-963CE59B3C86}" type="slidenum">
              <a:t>‹#›</a:t>
            </a:fld>
            <a:endParaRPr lang="en-US"/>
          </a:p>
        </p:txBody>
      </p:sp>
    </p:spTree>
    <p:extLst>
      <p:ext uri="{BB962C8B-B14F-4D97-AF65-F5344CB8AC3E}">
        <p14:creationId xmlns:p14="http://schemas.microsoft.com/office/powerpoint/2010/main" val="2117902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A670207B-F658-4BB7-BD53-D06AB282EBDF}" type="datetime1">
              <a:rPr lang="en-US"/>
              <a:pPr lvl="0"/>
              <a:t>5/5/2026</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0870B42-2C30-427F-85E0-E88C6999A902}" type="slidenum">
              <a:t>‹#›</a:t>
            </a:fld>
            <a:endParaRPr lang="en-US"/>
          </a:p>
        </p:txBody>
      </p:sp>
    </p:spTree>
    <p:extLst>
      <p:ext uri="{BB962C8B-B14F-4D97-AF65-F5344CB8AC3E}">
        <p14:creationId xmlns:p14="http://schemas.microsoft.com/office/powerpoint/2010/main" val="1266224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8E8405EF-6C51-4E30-9AE1-DF991022945B}" type="datetime1">
              <a:rPr lang="en-US"/>
              <a:pPr lvl="0"/>
              <a:t>5/5/2026</a:t>
            </a:fld>
            <a:endParaRPr lang="en-US"/>
          </a:p>
        </p:txBody>
      </p:sp>
      <p:sp>
        <p:nvSpPr>
          <p:cNvPr id="5"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4A9AC3AB-8E1E-4BC6-AECD-B96B3E31CD9C}" type="slidenum">
              <a:t>‹#›</a:t>
            </a:fld>
            <a:endParaRPr lang="en-US"/>
          </a:p>
        </p:txBody>
      </p:sp>
      <p:pic>
        <p:nvPicPr>
          <p:cNvPr id="7" name="Picture 2" descr="LOGO回首頁">
            <a:extLst>
              <a:ext uri="{FF2B5EF4-FFF2-40B4-BE49-F238E27FC236}">
                <a16:creationId xmlns:a16="http://schemas.microsoft.com/office/drawing/2014/main" id="{00000000-0000-0000-0000-000000000000}"/>
              </a:ext>
            </a:extLst>
          </p:cNvPr>
          <p:cNvPicPr>
            <a:picLocks noChangeAspect="1"/>
          </p:cNvPicPr>
          <p:nvPr/>
        </p:nvPicPr>
        <p:blipFill>
          <a:blip r:embed="rId14"/>
          <a:srcRect/>
          <a:stretch>
            <a:fillRect/>
          </a:stretch>
        </p:blipFill>
        <p:spPr>
          <a:xfrm>
            <a:off x="10464905" y="6356351"/>
            <a:ext cx="1266992" cy="37264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30486157-44F9-4751-8AAC-FD95860F0A72}" type="datetime1">
              <a:rPr lang="en-US"/>
              <a:pPr lvl="0"/>
              <a:t>5/5/2026</a:t>
            </a:fld>
            <a:endParaRPr lang="en-US"/>
          </a:p>
        </p:txBody>
      </p:sp>
      <p:sp>
        <p:nvSpPr>
          <p:cNvPr id="5"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endParaRPr lang="en-US"/>
          </a:p>
        </p:txBody>
      </p:sp>
      <p:sp>
        <p:nvSpPr>
          <p:cNvPr id="6"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E43FDC3B-4B53-4F27-ADEB-EC7966747F6E}" type="slidenum">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p>
        </p:txBody>
      </p:sp>
      <p:sp>
        <p:nvSpPr>
          <p:cNvPr id="3"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7A6C34DF-DAB0-47C0-B2EA-91CFA357E38A}" type="datetime1">
              <a:rPr lang="en-US"/>
              <a:pPr lvl="0"/>
              <a:t>5/5/2026</a:t>
            </a:fld>
            <a:endParaRPr lang="en-US"/>
          </a:p>
        </p:txBody>
      </p:sp>
      <p:sp>
        <p:nvSpPr>
          <p:cNvPr id="5"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endParaRPr lang="en-US"/>
          </a:p>
        </p:txBody>
      </p:sp>
      <p:sp>
        <p:nvSpPr>
          <p:cNvPr id="6"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5A078CFC-FB67-4006-8381-673B2349F614}" type="slidenum">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549">
    <p:spTree>
      <p:nvGrpSpPr>
        <p:cNvPr id="1" name=""/>
        <p:cNvGrpSpPr/>
        <p:nvPr/>
      </p:nvGrpSpPr>
      <p:grpSpPr>
        <a:xfrm>
          <a:off x="0" y="0"/>
          <a:ext cx="0" cy="0"/>
          <a:chOff x="0" y="0"/>
          <a:chExt cx="0" cy="0"/>
        </a:xfrm>
      </p:grpSpPr>
      <p:pic>
        <p:nvPicPr>
          <p:cNvPr id="2" name="圖片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568"/>
            <a:ext cx="12191996" cy="68468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564">
    <p:spTree>
      <p:nvGrpSpPr>
        <p:cNvPr id="1" name=""/>
        <p:cNvGrpSpPr/>
        <p:nvPr/>
      </p:nvGrpSpPr>
      <p:grpSpPr>
        <a:xfrm>
          <a:off x="0" y="0"/>
          <a:ext cx="0" cy="0"/>
          <a:chOff x="0" y="0"/>
          <a:chExt cx="0" cy="0"/>
        </a:xfrm>
      </p:grpSpPr>
      <p:sp>
        <p:nvSpPr>
          <p:cNvPr id="2"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0943E3-701D-481D-862A-1DB5E1FC0600}" type="slidenum">
              <a:t>10</a:t>
            </a:fld>
            <a:endParaRPr lang="en-US" sz="1600" b="0" i="0" u="none" strike="noStrike" kern="1200" cap="none" spc="0" baseline="0">
              <a:solidFill>
                <a:srgbClr val="000000"/>
              </a:solidFill>
              <a:uFillTx/>
              <a:latin typeface="Arial" pitchFamily="34"/>
              <a:ea typeface="標楷體" pitchFamily="65"/>
              <a:cs typeface="Arial" pitchFamily="34"/>
            </a:endParaRPr>
          </a:p>
        </p:txBody>
      </p:sp>
      <p:grpSp>
        <p:nvGrpSpPr>
          <p:cNvPr id="3" name="群組 4"/>
          <p:cNvGrpSpPr/>
          <p:nvPr/>
        </p:nvGrpSpPr>
        <p:grpSpPr>
          <a:xfrm>
            <a:off x="237588" y="2613520"/>
            <a:ext cx="4844966" cy="3556008"/>
            <a:chOff x="237588" y="2613520"/>
            <a:chExt cx="4844966" cy="3556008"/>
          </a:xfrm>
        </p:grpSpPr>
        <p:pic>
          <p:nvPicPr>
            <p:cNvPr id="4" name="Picture 2" descr="尺子套裝 尺規套裝 學生用套尺直尺三角尺套裝四件套尺子量角器多功能尺子小學生文具三角板圓規套裝幾何測量繪圖15CM透明考試用【PP00977】 1">
              <a:extLst>
                <a:ext uri="{FF2B5EF4-FFF2-40B4-BE49-F238E27FC236}">
                  <a16:creationId xmlns:a16="http://schemas.microsoft.com/office/drawing/2014/main" id="{00000000-0000-0000-0000-000000000000}"/>
                </a:ext>
              </a:extLst>
            </p:cNvPr>
            <p:cNvPicPr>
              <a:picLocks noChangeAspect="1"/>
            </p:cNvPicPr>
            <p:nvPr/>
          </p:nvPicPr>
          <p:blipFill>
            <a:blip r:embed="rId2"/>
            <a:srcRect l="43971" t="32458" r="3670" b="2626"/>
            <a:stretch>
              <a:fillRect/>
            </a:stretch>
          </p:blipFill>
          <p:spPr>
            <a:xfrm rot="16200004">
              <a:off x="987281" y="2074256"/>
              <a:ext cx="3345579" cy="4844966"/>
            </a:xfrm>
            <a:prstGeom prst="rect">
              <a:avLst/>
            </a:prstGeom>
            <a:noFill/>
            <a:ln cap="flat">
              <a:noFill/>
            </a:ln>
          </p:spPr>
        </p:pic>
        <p:sp>
          <p:nvSpPr>
            <p:cNvPr id="5" name="矩形 2"/>
            <p:cNvSpPr/>
            <p:nvPr/>
          </p:nvSpPr>
          <p:spPr>
            <a:xfrm rot="926507">
              <a:off x="345239" y="2613520"/>
              <a:ext cx="1543653" cy="243417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6" name="矩形 5"/>
            <p:cNvSpPr/>
            <p:nvPr/>
          </p:nvSpPr>
          <p:spPr>
            <a:xfrm rot="926507">
              <a:off x="2107473" y="3351635"/>
              <a:ext cx="254889" cy="802623"/>
            </a:xfrm>
            <a:prstGeom prst="rect">
              <a:avLst/>
            </a:prstGeom>
            <a:solidFill>
              <a:srgbClr val="FAF8F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7" name="矩形 6"/>
            <p:cNvSpPr/>
            <p:nvPr/>
          </p:nvSpPr>
          <p:spPr>
            <a:xfrm rot="3527128">
              <a:off x="3734046" y="3816635"/>
              <a:ext cx="218221" cy="937488"/>
            </a:xfrm>
            <a:prstGeom prst="rect">
              <a:avLst/>
            </a:prstGeom>
            <a:solidFill>
              <a:srgbClr val="F6F4F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8" name="矩形 7"/>
            <p:cNvSpPr/>
            <p:nvPr/>
          </p:nvSpPr>
          <p:spPr>
            <a:xfrm rot="5400013">
              <a:off x="4366186" y="5424614"/>
              <a:ext cx="218221" cy="937488"/>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grpSp>
        <p:nvGrpSpPr>
          <p:cNvPr id="9" name="群組 8"/>
          <p:cNvGrpSpPr/>
          <p:nvPr/>
        </p:nvGrpSpPr>
        <p:grpSpPr>
          <a:xfrm>
            <a:off x="5324505" y="2238661"/>
            <a:ext cx="5750726" cy="3930868"/>
            <a:chOff x="5324505" y="2238661"/>
            <a:chExt cx="5750726" cy="3930868"/>
          </a:xfrm>
        </p:grpSpPr>
        <p:pic>
          <p:nvPicPr>
            <p:cNvPr id="10" name="Picture 6" descr="根號尺- Top 100件根號尺- 2024年7月更新- Taobao">
              <a:extLst>
                <a:ext uri="{FF2B5EF4-FFF2-40B4-BE49-F238E27FC236}">
                  <a16:creationId xmlns:a16="http://schemas.microsoft.com/office/drawing/2014/main" id="{00000000-0000-0000-0000-000000000000}"/>
                </a:ext>
              </a:extLst>
            </p:cNvPr>
            <p:cNvPicPr>
              <a:picLocks noChangeAspect="1"/>
            </p:cNvPicPr>
            <p:nvPr/>
          </p:nvPicPr>
          <p:blipFill>
            <a:blip r:embed="rId3"/>
            <a:srcRect l="51142" t="30564" b="5104"/>
            <a:stretch>
              <a:fillRect/>
            </a:stretch>
          </p:blipFill>
          <p:spPr>
            <a:xfrm rot="16200004">
              <a:off x="6327191" y="1421489"/>
              <a:ext cx="3930868" cy="5565212"/>
            </a:xfrm>
            <a:prstGeom prst="rect">
              <a:avLst/>
            </a:prstGeom>
            <a:noFill/>
            <a:ln cap="flat">
              <a:noFill/>
            </a:ln>
          </p:spPr>
        </p:pic>
        <p:sp>
          <p:nvSpPr>
            <p:cNvPr id="11" name="矩形 11"/>
            <p:cNvSpPr/>
            <p:nvPr/>
          </p:nvSpPr>
          <p:spPr>
            <a:xfrm rot="926507">
              <a:off x="6516762" y="3186409"/>
              <a:ext cx="314260" cy="692795"/>
            </a:xfrm>
            <a:prstGeom prst="rect">
              <a:avLst/>
            </a:prstGeom>
            <a:solidFill>
              <a:srgbClr val="E7E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2" name="矩形 12"/>
            <p:cNvSpPr/>
            <p:nvPr/>
          </p:nvSpPr>
          <p:spPr>
            <a:xfrm>
              <a:off x="10358478" y="3699497"/>
              <a:ext cx="225619" cy="725740"/>
            </a:xfrm>
            <a:prstGeom prst="rect">
              <a:avLst/>
            </a:prstGeom>
            <a:solidFill>
              <a:srgbClr val="E7E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3" name="矩形 13"/>
            <p:cNvSpPr/>
            <p:nvPr/>
          </p:nvSpPr>
          <p:spPr>
            <a:xfrm rot="5400013">
              <a:off x="10175434" y="5388495"/>
              <a:ext cx="292278" cy="717438"/>
            </a:xfrm>
            <a:prstGeom prst="rect">
              <a:avLst/>
            </a:prstGeom>
            <a:solidFill>
              <a:srgbClr val="E7E7E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4" name="矩形 14"/>
            <p:cNvSpPr/>
            <p:nvPr/>
          </p:nvSpPr>
          <p:spPr>
            <a:xfrm>
              <a:off x="5324505" y="2634523"/>
              <a:ext cx="314260" cy="229913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sp>
        <p:nvSpPr>
          <p:cNvPr id="15" name="標題 1"/>
          <p:cNvSpPr txBox="1">
            <a:spLocks noGrp="1"/>
          </p:cNvSpPr>
          <p:nvPr>
            <p:ph type="title"/>
          </p:nvPr>
        </p:nvSpPr>
        <p:spPr/>
        <p:txBody>
          <a:bodyPr anchorCtr="1"/>
          <a:lstStyle/>
          <a:p>
            <a:pPr lvl="0" algn="ctr"/>
            <a:r>
              <a:rPr lang="zh-TW" sz="4800" b="1">
                <a:latin typeface="標楷體" pitchFamily="65"/>
                <a:ea typeface="標楷體" pitchFamily="65"/>
              </a:rPr>
              <a:t>應試用品建議</a:t>
            </a:r>
          </a:p>
        </p:txBody>
      </p:sp>
      <p:sp>
        <p:nvSpPr>
          <p:cNvPr id="16" name="內容版面配置區 2"/>
          <p:cNvSpPr txBox="1"/>
          <p:nvPr/>
        </p:nvSpPr>
        <p:spPr>
          <a:xfrm>
            <a:off x="1360133" y="1424315"/>
            <a:ext cx="9471739" cy="2246561"/>
          </a:xfrm>
          <a:prstGeom prst="rect">
            <a:avLst/>
          </a:prstGeom>
          <a:noFill/>
          <a:ln cap="flat">
            <a:noFill/>
          </a:ln>
        </p:spPr>
        <p:txBody>
          <a:bodyPr vert="horz" wrap="square" lIns="91440" tIns="45720" rIns="91440" bIns="45720" anchor="t" anchorCtr="0" compatLnSpc="1">
            <a:noAutofit/>
          </a:bodyPr>
          <a:lstStyle/>
          <a:p>
            <a:pPr marL="628650" marR="0" lvl="0" indent="-628650" algn="l" defTabSz="881060" rtl="0" fontAlgn="auto" hangingPunct="1">
              <a:lnSpc>
                <a:spcPct val="90000"/>
              </a:lnSpc>
              <a:spcBef>
                <a:spcPts val="4800"/>
              </a:spcBef>
              <a:spcAft>
                <a:spcPts val="600"/>
              </a:spcAft>
              <a:buSzPts val="3198"/>
              <a:buBlip>
                <a:blip r:embed="rId4"/>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作答用不到的物品，就不要帶。</a:t>
            </a: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628650" marR="0" lvl="0" indent="-628650" algn="l" defTabSz="881060" rtl="0" fontAlgn="auto" hangingPunct="1">
              <a:lnSpc>
                <a:spcPct val="90000"/>
              </a:lnSpc>
              <a:spcBef>
                <a:spcPts val="1800"/>
              </a:spcBef>
              <a:spcAft>
                <a:spcPts val="600"/>
              </a:spcAft>
              <a:buSzPts val="3198"/>
              <a:buBlip>
                <a:blip r:embed="rId4"/>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文具的選擇：夠用就好。</a:t>
            </a:r>
            <a:endParaRPr lang="en-US" sz="3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17" name="圓角矩形 6"/>
          <p:cNvSpPr/>
          <p:nvPr/>
        </p:nvSpPr>
        <p:spPr>
          <a:xfrm>
            <a:off x="576163" y="6190597"/>
            <a:ext cx="4487920" cy="56094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建議攜帶：功能基本、樣式簡單</a:t>
            </a:r>
          </a:p>
        </p:txBody>
      </p:sp>
      <p:sp>
        <p:nvSpPr>
          <p:cNvPr id="18" name="圓角矩形 6"/>
          <p:cNvSpPr/>
          <p:nvPr/>
        </p:nvSpPr>
        <p:spPr>
          <a:xfrm>
            <a:off x="6410364" y="6169575"/>
            <a:ext cx="3623200" cy="56094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禁止攜帶：數字不可有根號</a:t>
            </a:r>
          </a:p>
        </p:txBody>
      </p:sp>
      <p:pic>
        <p:nvPicPr>
          <p:cNvPr id="19" name="圖片 8">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rot="10799991">
            <a:off x="7028956" y="2451890"/>
            <a:ext cx="1192971" cy="557738"/>
          </a:xfrm>
          <a:prstGeom prst="rect">
            <a:avLst/>
          </a:prstGeom>
          <a:noFill/>
          <a:ln cap="flat">
            <a:noFill/>
          </a:ln>
        </p:spPr>
      </p:pic>
      <p:pic>
        <p:nvPicPr>
          <p:cNvPr id="20" name="圖片 8">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rot="10799991">
            <a:off x="8509836" y="3551684"/>
            <a:ext cx="1192971" cy="557738"/>
          </a:xfrm>
          <a:prstGeom prst="rect">
            <a:avLst/>
          </a:prstGeom>
          <a:noFill/>
          <a:ln cap="flat">
            <a:noFill/>
          </a:ln>
        </p:spPr>
      </p:pic>
      <p:sp>
        <p:nvSpPr>
          <p:cNvPr id="21" name="矩形 22"/>
          <p:cNvSpPr/>
          <p:nvPr/>
        </p:nvSpPr>
        <p:spPr>
          <a:xfrm>
            <a:off x="7203789" y="5553937"/>
            <a:ext cx="2567708" cy="401394"/>
          </a:xfrm>
          <a:prstGeom prst="rect">
            <a:avLst/>
          </a:prstGeom>
          <a:noFill/>
          <a:ln w="3492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pic>
        <p:nvPicPr>
          <p:cNvPr id="22" name="圖片 26">
            <a:extLst>
              <a:ext uri="{FF2B5EF4-FFF2-40B4-BE49-F238E27FC236}">
                <a16:creationId xmlns:a16="http://schemas.microsoft.com/office/drawing/2014/main" id="{00000000-0000-0000-0000-000000000000}"/>
              </a:ext>
            </a:extLst>
          </p:cNvPr>
          <p:cNvPicPr>
            <a:picLocks noChangeAspect="1"/>
          </p:cNvPicPr>
          <p:nvPr/>
        </p:nvPicPr>
        <p:blipFill>
          <a:blip r:embed="rId6"/>
          <a:srcRect l="6364" b="5477"/>
          <a:stretch>
            <a:fillRect/>
          </a:stretch>
        </p:blipFill>
        <p:spPr>
          <a:xfrm>
            <a:off x="11075231" y="4895148"/>
            <a:ext cx="960586" cy="123148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 presetClass="entr" presetSubtype="2"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ppt_x</p:attrName>
                                        </p:attrNameLst>
                                      </p:cBhvr>
                                      <p:tavLst>
                                        <p:tav tm="0">
                                          <p:val>
                                            <p:strVal val="1+#ppt_w/2"/>
                                          </p:val>
                                        </p:tav>
                                        <p:tav tm="100000">
                                          <p:val>
                                            <p:strVal val="#ppt_x"/>
                                          </p:val>
                                        </p:tav>
                                      </p:tavLst>
                                    </p:anim>
                                    <p:anim calcmode="lin" valueType="num">
                                      <p:cBhvr>
                                        <p:cTn id="4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566">
    <p:spTree>
      <p:nvGrpSpPr>
        <p:cNvPr id="1" name=""/>
        <p:cNvGrpSpPr/>
        <p:nvPr/>
      </p:nvGrpSpPr>
      <p:grpSpPr>
        <a:xfrm>
          <a:off x="0" y="0"/>
          <a:ext cx="0" cy="0"/>
          <a:chOff x="0" y="0"/>
          <a:chExt cx="0" cy="0"/>
        </a:xfrm>
      </p:grpSpPr>
      <p:sp>
        <p:nvSpPr>
          <p:cNvPr id="2"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A4A25A-B8AE-4C9A-911A-F22EEC5CC99D}" type="slidenum">
              <a:t>11</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3" name="標題 1"/>
          <p:cNvSpPr txBox="1">
            <a:spLocks noGrp="1"/>
          </p:cNvSpPr>
          <p:nvPr>
            <p:ph type="title"/>
          </p:nvPr>
        </p:nvSpPr>
        <p:spPr/>
        <p:txBody>
          <a:bodyPr anchorCtr="1"/>
          <a:lstStyle/>
          <a:p>
            <a:pPr lvl="0" algn="ctr"/>
            <a:r>
              <a:rPr lang="zh-TW" sz="4800" b="1">
                <a:latin typeface="標楷體" pitchFamily="65"/>
                <a:ea typeface="標楷體" pitchFamily="65"/>
              </a:rPr>
              <a:t>應試用品建議</a:t>
            </a:r>
          </a:p>
        </p:txBody>
      </p:sp>
      <p:pic>
        <p:nvPicPr>
          <p:cNvPr id="4" name="Picture 2">
            <a:extLst>
              <a:ext uri="{FF2B5EF4-FFF2-40B4-BE49-F238E27FC236}">
                <a16:creationId xmlns:a16="http://schemas.microsoft.com/office/drawing/2014/main" id="{00000000-0000-0000-0000-000000000000}"/>
              </a:ext>
            </a:extLst>
          </p:cNvPr>
          <p:cNvPicPr>
            <a:picLocks noChangeAspect="1"/>
          </p:cNvPicPr>
          <p:nvPr/>
        </p:nvPicPr>
        <p:blipFill>
          <a:blip r:embed="rId2"/>
          <a:srcRect l="2458" t="9427" r="2593" b="17980"/>
          <a:stretch>
            <a:fillRect/>
          </a:stretch>
        </p:blipFill>
        <p:spPr>
          <a:xfrm>
            <a:off x="1062185" y="1191490"/>
            <a:ext cx="6511634" cy="4978405"/>
          </a:xfrm>
          <a:prstGeom prst="rect">
            <a:avLst/>
          </a:prstGeom>
          <a:noFill/>
          <a:ln cap="flat">
            <a:noFill/>
          </a:ln>
        </p:spPr>
      </p:pic>
      <p:sp>
        <p:nvSpPr>
          <p:cNvPr id="5" name="圓角矩形 6"/>
          <p:cNvSpPr/>
          <p:nvPr/>
        </p:nvSpPr>
        <p:spPr>
          <a:xfrm>
            <a:off x="7652211" y="5241633"/>
            <a:ext cx="3623200" cy="90285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禁止攜帶：不得攜帶量角器或附量角器功能之文具</a:t>
            </a:r>
          </a:p>
        </p:txBody>
      </p:sp>
      <p:pic>
        <p:nvPicPr>
          <p:cNvPr id="6" name="圖片 25">
            <a:extLst>
              <a:ext uri="{FF2B5EF4-FFF2-40B4-BE49-F238E27FC236}">
                <a16:creationId xmlns:a16="http://schemas.microsoft.com/office/drawing/2014/main" id="{00000000-0000-0000-0000-000000000000}"/>
              </a:ext>
            </a:extLst>
          </p:cNvPr>
          <p:cNvPicPr>
            <a:picLocks noChangeAspect="1"/>
          </p:cNvPicPr>
          <p:nvPr/>
        </p:nvPicPr>
        <p:blipFill>
          <a:blip r:embed="rId3"/>
          <a:srcRect l="6364" b="5477"/>
          <a:stretch>
            <a:fillRect/>
          </a:stretch>
        </p:blipFill>
        <p:spPr>
          <a:xfrm>
            <a:off x="7652211" y="4010146"/>
            <a:ext cx="960586" cy="123148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1+#ppt_w/2"/>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502">
    <p:spTree>
      <p:nvGrpSpPr>
        <p:cNvPr id="1" name=""/>
        <p:cNvGrpSpPr/>
        <p:nvPr/>
      </p:nvGrpSpPr>
      <p:grpSpPr>
        <a:xfrm>
          <a:off x="0" y="0"/>
          <a:ext cx="0" cy="0"/>
          <a:chOff x="0" y="0"/>
          <a:chExt cx="0" cy="0"/>
        </a:xfrm>
      </p:grpSpPr>
      <p:pic>
        <p:nvPicPr>
          <p:cNvPr id="2" name="圖片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568"/>
            <a:ext cx="12191996" cy="68468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568">
    <p:spTree>
      <p:nvGrpSpPr>
        <p:cNvPr id="1" name=""/>
        <p:cNvGrpSpPr/>
        <p:nvPr/>
      </p:nvGrpSpPr>
      <p:grpSpPr>
        <a:xfrm>
          <a:off x="0" y="0"/>
          <a:ext cx="0" cy="0"/>
          <a:chOff x="0" y="0"/>
          <a:chExt cx="0" cy="0"/>
        </a:xfrm>
      </p:grpSpPr>
      <p:pic>
        <p:nvPicPr>
          <p:cNvPr id="2" name="圖片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0" y="5568"/>
            <a:ext cx="12191996" cy="6846862"/>
          </a:xfrm>
          <a:prstGeom prst="rect">
            <a:avLst/>
          </a:prstGeom>
          <a:noFill/>
          <a:ln cap="flat">
            <a:noFill/>
          </a:ln>
        </p:spPr>
      </p:pic>
      <p:sp>
        <p:nvSpPr>
          <p:cNvPr id="3"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D140C3-01B8-48CB-9908-4A16BCAC8441}" type="slidenum">
              <a:t>2</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4" name="內容版面配置區 2"/>
          <p:cNvSpPr txBox="1"/>
          <p:nvPr/>
        </p:nvSpPr>
        <p:spPr>
          <a:xfrm>
            <a:off x="2059621" y="1930398"/>
            <a:ext cx="7936635" cy="3458352"/>
          </a:xfrm>
          <a:prstGeom prst="rect">
            <a:avLst/>
          </a:prstGeom>
          <a:noFill/>
          <a:ln cap="flat">
            <a:noFill/>
          </a:ln>
        </p:spPr>
        <p:txBody>
          <a:bodyPr vert="horz" wrap="square" lIns="91440" tIns="45720" rIns="91440" bIns="45720" anchor="t" anchorCtr="0" compatLnSpc="1">
            <a:noAutofit/>
          </a:bodyPr>
          <a:lstStyle/>
          <a:p>
            <a:pPr marL="628650" marR="0" lvl="0" indent="-628650" algn="just" defTabSz="881060" rtl="0" fontAlgn="auto" hangingPunct="1">
              <a:lnSpc>
                <a:spcPct val="90000"/>
              </a:lnSpc>
              <a:spcBef>
                <a:spcPts val="4800"/>
              </a:spcBef>
              <a:spcAft>
                <a:spcPts val="600"/>
              </a:spcAft>
              <a:buSzPts val="3198"/>
              <a:buBlip>
                <a:blip r:embed="rId4"/>
              </a:buBlip>
              <a:tabLst/>
              <a:defRPr sz="1800" b="0" i="0" u="none" strike="noStrike" kern="0" cap="none" spc="0" baseline="0">
                <a:solidFill>
                  <a:srgbClr val="000000"/>
                </a:solidFill>
                <a:uFillTx/>
              </a:defRPr>
            </a:pPr>
            <a:r>
              <a:rPr lang="zh-TW" sz="3400" b="0" i="0" u="none" strike="noStrike" kern="1200" cap="none" spc="0" baseline="0">
                <a:solidFill>
                  <a:srgbClr val="000000"/>
                </a:solidFill>
                <a:uFillTx/>
                <a:latin typeface="Times New Roman" pitchFamily="18"/>
                <a:ea typeface="標楷體" pitchFamily="65"/>
                <a:cs typeface="Times New Roman" pitchFamily="18"/>
              </a:rPr>
              <a:t>本簡報乃依據</a:t>
            </a:r>
            <a:r>
              <a:rPr lang="en-US" sz="3400" b="0" i="0" u="none" strike="noStrike" kern="1200" cap="none" spc="0" baseline="0">
                <a:solidFill>
                  <a:srgbClr val="000000"/>
                </a:solidFill>
                <a:uFillTx/>
                <a:latin typeface="Times New Roman" pitchFamily="18"/>
                <a:ea typeface="標楷體" pitchFamily="65"/>
                <a:cs typeface="Times New Roman" pitchFamily="18"/>
              </a:rPr>
              <a:t>114</a:t>
            </a:r>
            <a:r>
              <a:rPr lang="zh-TW" sz="3400" b="0" i="0" u="none" strike="noStrike" kern="1200" cap="none" spc="0" baseline="0">
                <a:solidFill>
                  <a:srgbClr val="000000"/>
                </a:solidFill>
                <a:uFillTx/>
                <a:latin typeface="Times New Roman" pitchFamily="18"/>
                <a:ea typeface="標楷體" pitchFamily="65"/>
                <a:cs typeface="Times New Roman" pitchFamily="18"/>
              </a:rPr>
              <a:t>年國中教育會考簡章之試場規則，提供當年度考試常見的違規樣態。</a:t>
            </a:r>
            <a:endParaRPr lang="en-US" sz="3400" b="0" i="0" u="none" strike="noStrike" kern="1200" cap="none" spc="0" baseline="0">
              <a:solidFill>
                <a:srgbClr val="000000"/>
              </a:solidFill>
              <a:uFillTx/>
              <a:latin typeface="Times New Roman" pitchFamily="18"/>
              <a:ea typeface="標楷體" pitchFamily="65"/>
              <a:cs typeface="Times New Roman" pitchFamily="18"/>
            </a:endParaRPr>
          </a:p>
          <a:p>
            <a:pPr marL="628650" marR="0" lvl="0" indent="-628650" algn="just" defTabSz="881060" rtl="0" fontAlgn="auto" hangingPunct="1">
              <a:lnSpc>
                <a:spcPct val="90000"/>
              </a:lnSpc>
              <a:spcBef>
                <a:spcPts val="3600"/>
              </a:spcBef>
              <a:spcAft>
                <a:spcPts val="600"/>
              </a:spcAft>
              <a:buSzPts val="3198"/>
              <a:buBlip>
                <a:blip r:embed="rId4"/>
              </a:buBlip>
              <a:tabLst/>
              <a:defRPr sz="1800" b="0" i="0" u="none" strike="noStrike" kern="0" cap="none" spc="0" baseline="0">
                <a:solidFill>
                  <a:srgbClr val="000000"/>
                </a:solidFill>
                <a:uFillTx/>
              </a:defRPr>
            </a:pPr>
            <a:r>
              <a:rPr lang="en-US"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115</a:t>
            </a:r>
            <a:r>
              <a:rPr lang="zh-TW"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年試場規則應以</a:t>
            </a:r>
            <a:r>
              <a:rPr lang="en-US"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115</a:t>
            </a:r>
            <a:r>
              <a:rPr lang="zh-TW"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年</a:t>
            </a:r>
            <a:r>
              <a:rPr lang="en-US"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1</a:t>
            </a:r>
            <a:r>
              <a:rPr lang="zh-TW"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rPr>
              <a:t>月公告之國中教育會考簡章為準，屆時請考生務必留意試場規則是否修改。</a:t>
            </a:r>
            <a:endParaRPr lang="en-US" sz="3400" b="0" i="0" u="heavy" strike="noStrike" kern="0" cap="none" spc="0" baseline="0">
              <a:solidFill>
                <a:srgbClr val="2A6CA8"/>
              </a:solidFill>
              <a:highlight>
                <a:srgbClr val="FFFF99"/>
              </a:highlight>
              <a:uFill>
                <a:solidFill>
                  <a:srgbClr val="BF9000"/>
                </a:solidFill>
              </a:uFill>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551">
    <p:spTree>
      <p:nvGrpSpPr>
        <p:cNvPr id="1" name=""/>
        <p:cNvGrpSpPr/>
        <p:nvPr/>
      </p:nvGrpSpPr>
      <p:grpSpPr>
        <a:xfrm>
          <a:off x="0" y="0"/>
          <a:ext cx="0" cy="0"/>
          <a:chOff x="0" y="0"/>
          <a:chExt cx="0" cy="0"/>
        </a:xfrm>
      </p:grpSpPr>
      <p:grpSp>
        <p:nvGrpSpPr>
          <p:cNvPr id="2" name="群組 10"/>
          <p:cNvGrpSpPr/>
          <p:nvPr/>
        </p:nvGrpSpPr>
        <p:grpSpPr>
          <a:xfrm>
            <a:off x="1303193" y="4384063"/>
            <a:ext cx="9555297" cy="1915731"/>
            <a:chOff x="1303193" y="4384063"/>
            <a:chExt cx="9555297" cy="1915731"/>
          </a:xfrm>
        </p:grpSpPr>
        <p:sp>
          <p:nvSpPr>
            <p:cNvPr id="3" name="矩形 7"/>
            <p:cNvSpPr/>
            <p:nvPr/>
          </p:nvSpPr>
          <p:spPr>
            <a:xfrm>
              <a:off x="1318491" y="5279260"/>
              <a:ext cx="9539999" cy="1020534"/>
            </a:xfrm>
            <a:prstGeom prst="rect">
              <a:avLst/>
            </a:prstGeom>
            <a:solidFill>
              <a:srgbClr val="FFE699">
                <a:alpha val="50000"/>
              </a:srgbClr>
            </a:solidFill>
            <a:ln w="25402" cap="flat">
              <a:solidFill>
                <a:srgbClr val="C55A1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4" name="矩形 8"/>
            <p:cNvSpPr/>
            <p:nvPr/>
          </p:nvSpPr>
          <p:spPr>
            <a:xfrm>
              <a:off x="1303193" y="4384063"/>
              <a:ext cx="1904996" cy="895197"/>
            </a:xfrm>
            <a:prstGeom prst="rect">
              <a:avLst/>
            </a:prstGeom>
            <a:solidFill>
              <a:srgbClr val="C55A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處理方式</a:t>
              </a:r>
            </a:p>
          </p:txBody>
        </p:sp>
        <p:sp>
          <p:nvSpPr>
            <p:cNvPr id="5" name="矩形 14"/>
            <p:cNvSpPr/>
            <p:nvPr/>
          </p:nvSpPr>
          <p:spPr>
            <a:xfrm>
              <a:off x="1355689" y="4468380"/>
              <a:ext cx="1799996" cy="7514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sp>
        <p:nvSpPr>
          <p:cNvPr id="6" name="矩形 6"/>
          <p:cNvSpPr/>
          <p:nvPr/>
        </p:nvSpPr>
        <p:spPr>
          <a:xfrm>
            <a:off x="1318491" y="1832987"/>
            <a:ext cx="9539999" cy="2291148"/>
          </a:xfrm>
          <a:prstGeom prst="rect">
            <a:avLst/>
          </a:prstGeom>
          <a:solidFill>
            <a:srgbClr val="9DC3E6">
              <a:alpha val="50000"/>
            </a:srgbClr>
          </a:solidFill>
          <a:ln w="25402" cap="flat">
            <a:solidFill>
              <a:srgbClr val="20386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7"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7609A4-7052-457A-BD43-14C6005475A8}" type="slidenum">
              <a:t>3</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8" name="內容版面配置區 2"/>
          <p:cNvSpPr txBox="1"/>
          <p:nvPr/>
        </p:nvSpPr>
        <p:spPr>
          <a:xfrm>
            <a:off x="1401766" y="1920057"/>
            <a:ext cx="9471739" cy="4555385"/>
          </a:xfrm>
          <a:prstGeom prst="rect">
            <a:avLst/>
          </a:prstGeom>
          <a:noFill/>
          <a:ln cap="flat">
            <a:noFill/>
          </a:ln>
        </p:spPr>
        <p:txBody>
          <a:bodyPr vert="horz" wrap="square" lIns="91440" tIns="45720" rIns="91440" bIns="45720" anchor="t" anchorCtr="0" compatLnSpc="1">
            <a:normAutofit/>
          </a:bodyPr>
          <a:lstStyle/>
          <a:p>
            <a:pPr marL="228600" marR="0" lvl="0" indent="-228600" algn="l" defTabSz="881060" rtl="0" fontAlgn="auto" hangingPunct="1">
              <a:lnSpc>
                <a:spcPct val="90000"/>
              </a:lnSpc>
              <a:spcBef>
                <a:spcPts val="2400"/>
              </a:spcBef>
              <a:spcAft>
                <a:spcPts val="600"/>
              </a:spcAft>
              <a:buSzPts val="3198"/>
              <a:buBlip>
                <a:blip r:embed="rId2"/>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試題本與答案卡</a:t>
            </a:r>
            <a:r>
              <a:rPr lang="en-US" sz="3200" b="0" i="0" u="none" strike="noStrike" kern="1200" cap="none" spc="0" baseline="0">
                <a:solidFill>
                  <a:srgbClr val="000000"/>
                </a:solidFill>
                <a:uFillTx/>
                <a:latin typeface="Times New Roman" pitchFamily="18"/>
                <a:ea typeface="標楷體" pitchFamily="65"/>
                <a:cs typeface="Times New Roman" pitchFamily="18"/>
              </a:rPr>
              <a:t>(</a:t>
            </a:r>
            <a:r>
              <a:rPr lang="zh-TW" sz="3200" b="0" i="0" u="none" strike="noStrike" kern="1200" cap="none" spc="0" baseline="0">
                <a:solidFill>
                  <a:srgbClr val="000000"/>
                </a:solidFill>
                <a:uFillTx/>
                <a:latin typeface="Times New Roman" pitchFamily="18"/>
                <a:ea typeface="標楷體" pitchFamily="65"/>
                <a:cs typeface="Times New Roman" pitchFamily="18"/>
              </a:rPr>
              <a:t>卷</a:t>
            </a:r>
            <a:r>
              <a:rPr lang="en-US" sz="3200" b="0" i="0" u="none" strike="noStrike" kern="1200" cap="none" spc="0" baseline="0">
                <a:solidFill>
                  <a:srgbClr val="000000"/>
                </a:solidFill>
                <a:uFillTx/>
                <a:latin typeface="Times New Roman" pitchFamily="18"/>
                <a:ea typeface="標楷體" pitchFamily="65"/>
                <a:cs typeface="Times New Roman" pitchFamily="18"/>
              </a:rPr>
              <a:t>)</a:t>
            </a:r>
            <a:r>
              <a:rPr lang="zh-TW" sz="3200" b="0" i="0" u="none" strike="noStrike" kern="1200" cap="none" spc="0" baseline="0">
                <a:solidFill>
                  <a:srgbClr val="000000"/>
                </a:solidFill>
                <a:uFillTx/>
                <a:latin typeface="Times New Roman" pitchFamily="18"/>
                <a:ea typeface="標楷體" pitchFamily="65"/>
                <a:cs typeface="Times New Roman" pitchFamily="18"/>
              </a:rPr>
              <a:t>相關違規。</a:t>
            </a:r>
            <a:endParaRPr lang="en-US" sz="2000" b="0" i="0" u="none" strike="noStrike" kern="1200" cap="none" spc="0" baseline="0">
              <a:solidFill>
                <a:srgbClr val="C00000"/>
              </a:solidFill>
              <a:uFillTx/>
              <a:latin typeface="Times New Roman" pitchFamily="18"/>
              <a:ea typeface="標楷體" pitchFamily="65"/>
              <a:cs typeface="Times New Roman" pitchFamily="18"/>
            </a:endParaRPr>
          </a:p>
          <a:p>
            <a:pPr marL="1235070" marR="0" lvl="0" indent="-514350" algn="l" defTabSz="881060" rtl="0" fontAlgn="auto" hangingPunct="1">
              <a:lnSpc>
                <a:spcPct val="90000"/>
              </a:lnSpc>
              <a:spcBef>
                <a:spcPts val="600"/>
              </a:spcBef>
              <a:spcAft>
                <a:spcPts val="600"/>
              </a:spcAft>
              <a:buSzPct val="100000"/>
              <a:buFont typeface="Calibri Light"/>
              <a:buAutoNum type="arabicPeriod"/>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在答案卡</a:t>
            </a:r>
            <a:r>
              <a:rPr lang="en-US" sz="2800" b="0" i="0" u="none" strike="noStrike" kern="1200" cap="none" spc="0" baseline="0">
                <a:solidFill>
                  <a:srgbClr val="203864"/>
                </a:solidFill>
                <a:uFillTx/>
                <a:latin typeface="Times New Roman" pitchFamily="18"/>
                <a:ea typeface="標楷體" pitchFamily="65"/>
                <a:cs typeface="Times New Roman" pitchFamily="18"/>
              </a:rPr>
              <a:t>(</a:t>
            </a:r>
            <a:r>
              <a:rPr lang="zh-TW" sz="2800" b="0" i="0" u="none" strike="noStrike" kern="1200" cap="none" spc="0" baseline="0">
                <a:solidFill>
                  <a:srgbClr val="203864"/>
                </a:solidFill>
                <a:uFillTx/>
                <a:latin typeface="Times New Roman" pitchFamily="18"/>
                <a:ea typeface="標楷體" pitchFamily="65"/>
                <a:cs typeface="Times New Roman" pitchFamily="18"/>
              </a:rPr>
              <a:t>卷</a:t>
            </a:r>
            <a:r>
              <a:rPr lang="en-US" sz="2800" b="0" i="0" u="none" strike="noStrike" kern="1200" cap="none" spc="0" baseline="0">
                <a:solidFill>
                  <a:srgbClr val="203864"/>
                </a:solidFill>
                <a:uFillTx/>
                <a:latin typeface="Times New Roman" pitchFamily="18"/>
                <a:ea typeface="標楷體" pitchFamily="65"/>
                <a:cs typeface="Times New Roman" pitchFamily="18"/>
              </a:rPr>
              <a:t>)</a:t>
            </a:r>
            <a:r>
              <a:rPr lang="zh-TW" sz="2800" b="0" i="0" u="none" strike="noStrike" kern="1200" cap="none" spc="0" baseline="0">
                <a:solidFill>
                  <a:srgbClr val="203864"/>
                </a:solidFill>
                <a:uFillTx/>
                <a:latin typeface="Times New Roman" pitchFamily="18"/>
                <a:ea typeface="標楷體" pitchFamily="65"/>
                <a:cs typeface="Times New Roman" pitchFamily="18"/>
              </a:rPr>
              <a:t>上標記與作答無關的符號跟文字。</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1235070" marR="0" lvl="0" indent="-514350" algn="l" defTabSz="881060" rtl="0" fontAlgn="auto" hangingPunct="1">
              <a:lnSpc>
                <a:spcPct val="90000"/>
              </a:lnSpc>
              <a:spcBef>
                <a:spcPts val="600"/>
              </a:spcBef>
              <a:spcAft>
                <a:spcPts val="600"/>
              </a:spcAft>
              <a:buSzPct val="100000"/>
              <a:buFont typeface="Calibri Light"/>
              <a:buAutoNum type="arabicPeriod"/>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在答案卡</a:t>
            </a:r>
            <a:r>
              <a:rPr lang="en-US" sz="2800" b="0" i="0" u="none" strike="noStrike" kern="1200" cap="none" spc="0" baseline="0">
                <a:solidFill>
                  <a:srgbClr val="203864"/>
                </a:solidFill>
                <a:uFillTx/>
                <a:latin typeface="Times New Roman" pitchFamily="18"/>
                <a:ea typeface="標楷體" pitchFamily="65"/>
                <a:cs typeface="Times New Roman" pitchFamily="18"/>
              </a:rPr>
              <a:t>(</a:t>
            </a:r>
            <a:r>
              <a:rPr lang="zh-TW" sz="2800" b="0" i="0" u="none" strike="noStrike" kern="1200" cap="none" spc="0" baseline="0">
                <a:solidFill>
                  <a:srgbClr val="203864"/>
                </a:solidFill>
                <a:uFillTx/>
                <a:latin typeface="Times New Roman" pitchFamily="18"/>
                <a:ea typeface="標楷體" pitchFamily="65"/>
                <a:cs typeface="Times New Roman" pitchFamily="18"/>
              </a:rPr>
              <a:t>卷</a:t>
            </a:r>
            <a:r>
              <a:rPr lang="en-US" sz="2800" b="0" i="0" u="none" strike="noStrike" kern="1200" cap="none" spc="0" baseline="0">
                <a:solidFill>
                  <a:srgbClr val="203864"/>
                </a:solidFill>
                <a:uFillTx/>
                <a:latin typeface="Times New Roman" pitchFamily="18"/>
                <a:ea typeface="標楷體" pitchFamily="65"/>
                <a:cs typeface="Times New Roman" pitchFamily="18"/>
              </a:rPr>
              <a:t>)</a:t>
            </a:r>
            <a:r>
              <a:rPr lang="zh-TW" sz="2800" b="0" i="0" u="none" strike="noStrike" kern="1200" cap="none" spc="0" baseline="0">
                <a:solidFill>
                  <a:srgbClr val="203864"/>
                </a:solidFill>
                <a:uFillTx/>
                <a:latin typeface="Times New Roman" pitchFamily="18"/>
                <a:ea typeface="標楷體" pitchFamily="65"/>
                <a:cs typeface="Times New Roman" pitchFamily="18"/>
              </a:rPr>
              <a:t>上顯示自己身分。</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1235070" marR="0" lvl="0" indent="-514350" algn="l" defTabSz="881060" rtl="0" fontAlgn="auto" hangingPunct="1">
              <a:lnSpc>
                <a:spcPct val="90000"/>
              </a:lnSpc>
              <a:spcBef>
                <a:spcPts val="600"/>
              </a:spcBef>
              <a:spcAft>
                <a:spcPts val="600"/>
              </a:spcAft>
              <a:buSzPct val="100000"/>
              <a:buFont typeface="Calibri Light"/>
              <a:buAutoNum type="arabicPeriod"/>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故意損壞試題本或挖補、汙損、折疊答案卡</a:t>
            </a:r>
            <a:r>
              <a:rPr lang="en-US" sz="2800" b="0" i="0" u="none" strike="noStrike" kern="1200" cap="none" spc="0" baseline="0">
                <a:solidFill>
                  <a:srgbClr val="203864"/>
                </a:solidFill>
                <a:uFillTx/>
                <a:latin typeface="Times New Roman" pitchFamily="18"/>
                <a:ea typeface="標楷體" pitchFamily="65"/>
                <a:cs typeface="Times New Roman" pitchFamily="18"/>
              </a:rPr>
              <a:t>(</a:t>
            </a:r>
            <a:r>
              <a:rPr lang="zh-TW" sz="2800" b="0" i="0" u="none" strike="noStrike" kern="1200" cap="none" spc="0" baseline="0">
                <a:solidFill>
                  <a:srgbClr val="203864"/>
                </a:solidFill>
                <a:uFillTx/>
                <a:latin typeface="Times New Roman" pitchFamily="18"/>
                <a:ea typeface="標楷體" pitchFamily="65"/>
                <a:cs typeface="Times New Roman" pitchFamily="18"/>
              </a:rPr>
              <a:t>卷</a:t>
            </a:r>
            <a:r>
              <a:rPr lang="en-US" sz="2800" b="0" i="0" u="none" strike="noStrike" kern="1200" cap="none" spc="0" baseline="0">
                <a:solidFill>
                  <a:srgbClr val="203864"/>
                </a:solidFill>
                <a:uFillTx/>
                <a:latin typeface="Times New Roman" pitchFamily="18"/>
                <a:ea typeface="標楷體" pitchFamily="65"/>
                <a:cs typeface="Times New Roman" pitchFamily="18"/>
              </a:rPr>
              <a:t>) </a:t>
            </a:r>
            <a:r>
              <a:rPr lang="zh-TW" sz="2800" b="0" i="0" u="none" strike="noStrike" kern="1200" cap="none" spc="0" baseline="0">
                <a:solidFill>
                  <a:srgbClr val="203864"/>
                </a:solidFill>
                <a:uFillTx/>
                <a:latin typeface="Times New Roman" pitchFamily="18"/>
                <a:ea typeface="標楷體" pitchFamily="65"/>
                <a:cs typeface="Times New Roman" pitchFamily="18"/>
              </a:rPr>
              <a:t>。</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72072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72072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800000"/>
                </a:solidFill>
                <a:uFillTx/>
                <a:latin typeface="Times New Roman" pitchFamily="18"/>
                <a:ea typeface="標楷體" pitchFamily="65"/>
                <a:cs typeface="Times New Roman" pitchFamily="18"/>
              </a:rPr>
              <a:t>1. </a:t>
            </a:r>
            <a:r>
              <a:rPr lang="zh-TW" sz="2800" b="0" i="0" u="none" strike="noStrike" kern="1200" cap="none" spc="0" baseline="0">
                <a:solidFill>
                  <a:srgbClr val="800000"/>
                </a:solidFill>
                <a:uFillTx/>
                <a:latin typeface="Times New Roman" pitchFamily="18"/>
                <a:ea typeface="標楷體" pitchFamily="65"/>
                <a:cs typeface="Times New Roman" pitchFamily="18"/>
              </a:rPr>
              <a:t>和</a:t>
            </a:r>
            <a:r>
              <a:rPr lang="en-US" sz="2800" b="0" i="0" u="none" strike="noStrike" kern="1200" cap="none" spc="0" baseline="0">
                <a:solidFill>
                  <a:srgbClr val="800000"/>
                </a:solidFill>
                <a:uFillTx/>
                <a:latin typeface="Times New Roman" pitchFamily="18"/>
                <a:ea typeface="標楷體" pitchFamily="65"/>
                <a:cs typeface="Times New Roman" pitchFamily="18"/>
              </a:rPr>
              <a:t> 2.</a:t>
            </a:r>
            <a:r>
              <a:rPr lang="zh-TW" sz="2800" b="0" i="0" u="none" strike="noStrike" kern="1200" cap="none" spc="0" baseline="0">
                <a:solidFill>
                  <a:srgbClr val="800000"/>
                </a:solidFill>
                <a:uFillTx/>
                <a:latin typeface="Times New Roman" pitchFamily="18"/>
                <a:ea typeface="標楷體" pitchFamily="65"/>
                <a:cs typeface="Times New Roman" pitchFamily="18"/>
              </a:rPr>
              <a:t>：記違規</a:t>
            </a:r>
            <a:r>
              <a:rPr lang="en-US" sz="2800" b="0" i="0" u="none" strike="noStrike" kern="1200" cap="none" spc="0" baseline="0">
                <a:solidFill>
                  <a:srgbClr val="800000"/>
                </a:solidFill>
                <a:uFillTx/>
                <a:latin typeface="Times New Roman" pitchFamily="18"/>
                <a:ea typeface="標楷體" pitchFamily="65"/>
                <a:cs typeface="Times New Roman" pitchFamily="18"/>
              </a:rPr>
              <a:t> 1 </a:t>
            </a:r>
            <a:r>
              <a:rPr lang="zh-TW" sz="2800" b="0" i="0" u="none" strike="noStrike" kern="1200" cap="none" spc="0" baseline="0">
                <a:solidFill>
                  <a:srgbClr val="800000"/>
                </a:solidFill>
                <a:uFillTx/>
                <a:latin typeface="Times New Roman" pitchFamily="18"/>
                <a:ea typeface="標楷體" pitchFamily="65"/>
                <a:cs typeface="Times New Roman" pitchFamily="18"/>
              </a:rPr>
              <a:t>點（寫作為扣一級分）。</a:t>
            </a:r>
            <a:endParaRPr lang="en-US" sz="2800" b="0" i="0" u="none" strike="noStrike" kern="1200" cap="none" spc="0" baseline="0">
              <a:solidFill>
                <a:srgbClr val="8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r>
              <a:rPr lang="en-US" sz="2800" b="0" i="0" u="none" strike="noStrike" kern="1200" cap="none" spc="0" baseline="0">
                <a:solidFill>
                  <a:srgbClr val="800000"/>
                </a:solidFill>
                <a:uFillTx/>
                <a:latin typeface="Times New Roman" pitchFamily="18"/>
                <a:ea typeface="標楷體" pitchFamily="65"/>
                <a:cs typeface="Times New Roman" pitchFamily="18"/>
              </a:rPr>
              <a:t>3.</a:t>
            </a:r>
            <a:r>
              <a:rPr lang="zh-TW" sz="2800" b="0" i="0" u="none" strike="noStrike" kern="1200" cap="none" spc="0" baseline="0">
                <a:solidFill>
                  <a:srgbClr val="800000"/>
                </a:solidFill>
                <a:uFillTx/>
                <a:latin typeface="Times New Roman" pitchFamily="18"/>
                <a:ea typeface="標楷體" pitchFamily="65"/>
                <a:cs typeface="Times New Roman" pitchFamily="18"/>
              </a:rPr>
              <a:t>：不予計列等級</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不予計級分</a:t>
            </a:r>
            <a:r>
              <a:rPr lang="zh-TW" sz="2800" b="0" i="0" u="none" strike="noStrike" kern="0" cap="none" spc="0" baseline="0">
                <a:solidFill>
                  <a:srgbClr val="800000"/>
                </a:solidFill>
                <a:uFillTx/>
                <a:latin typeface="Times New Roman" pitchFamily="18"/>
                <a:ea typeface="標楷體" pitchFamily="65"/>
                <a:cs typeface="Times New Roman" pitchFamily="18"/>
              </a:rPr>
              <a:t>）</a:t>
            </a:r>
            <a:r>
              <a:rPr lang="zh-TW" sz="2800" b="0" i="0" u="none" strike="noStrike" kern="1200" cap="none" spc="0" baseline="0">
                <a:solidFill>
                  <a:srgbClr val="800000"/>
                </a:solidFill>
                <a:uFillTx/>
                <a:latin typeface="Times New Roman" pitchFamily="18"/>
                <a:ea typeface="標楷體" pitchFamily="65"/>
                <a:cs typeface="Times New Roman" pitchFamily="18"/>
              </a:rPr>
              <a:t>。</a:t>
            </a:r>
            <a:endParaRPr lang="en-US" sz="2800" b="0" i="0" u="none" strike="noStrike" kern="1200" cap="none" spc="0" baseline="0">
              <a:solidFill>
                <a:srgbClr val="8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endParaRPr lang="en-US" sz="2800" b="0" i="0" u="none" strike="noStrike" kern="1200" cap="none" spc="0" baseline="0">
              <a:solidFill>
                <a:srgbClr val="800000"/>
              </a:solidFill>
              <a:uFillTx/>
              <a:latin typeface="Times New Roman" pitchFamily="18"/>
              <a:ea typeface="標楷體" pitchFamily="65"/>
              <a:cs typeface="Times New Roman" pitchFamily="18"/>
            </a:endParaRPr>
          </a:p>
        </p:txBody>
      </p:sp>
      <p:sp>
        <p:nvSpPr>
          <p:cNvPr id="9" name="標題 1"/>
          <p:cNvSpPr txBox="1">
            <a:spLocks noGrp="1"/>
          </p:cNvSpPr>
          <p:nvPr>
            <p:ph type="title"/>
          </p:nvPr>
        </p:nvSpPr>
        <p:spPr/>
        <p:txBody>
          <a:bodyPr anchorCtr="1"/>
          <a:lstStyle/>
          <a:p>
            <a:pPr lvl="0" algn="ctr"/>
            <a:r>
              <a:rPr lang="zh-TW" sz="4800" b="1">
                <a:latin typeface="標楷體" pitchFamily="65"/>
                <a:ea typeface="標楷體" pitchFamily="65"/>
              </a:rPr>
              <a:t>常見的違規事項</a:t>
            </a:r>
            <a:r>
              <a:rPr lang="en-US" sz="4800" b="1">
                <a:latin typeface="標楷體" pitchFamily="65"/>
                <a:ea typeface="標楷體" pitchFamily="65"/>
              </a:rPr>
              <a:t>(</a:t>
            </a:r>
            <a:r>
              <a:rPr lang="zh-TW" sz="4800" b="1">
                <a:latin typeface="標楷體" pitchFamily="65"/>
                <a:ea typeface="標楷體" pitchFamily="65"/>
              </a:rPr>
              <a:t>一</a:t>
            </a:r>
            <a:r>
              <a:rPr lang="en-US" sz="4800" b="1">
                <a:latin typeface="標楷體" pitchFamily="65"/>
                <a:ea typeface="標楷體" pitchFamily="65"/>
              </a:rPr>
              <a:t>)</a:t>
            </a:r>
            <a:endParaRPr lang="zh-TW" sz="4800" b="1">
              <a:latin typeface="標楷體" pitchFamily="65"/>
              <a:ea typeface="標楷體" pitchFamily="65"/>
            </a:endParaRPr>
          </a:p>
        </p:txBody>
      </p:sp>
      <p:sp>
        <p:nvSpPr>
          <p:cNvPr id="10" name="矩形 1"/>
          <p:cNvSpPr/>
          <p:nvPr/>
        </p:nvSpPr>
        <p:spPr>
          <a:xfrm>
            <a:off x="1307985" y="1168237"/>
            <a:ext cx="1904996" cy="664741"/>
          </a:xfrm>
          <a:prstGeom prst="rect">
            <a:avLst/>
          </a:prstGeom>
          <a:solidFill>
            <a:srgbClr val="20386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違規事項</a:t>
            </a:r>
          </a:p>
        </p:txBody>
      </p:sp>
      <p:sp>
        <p:nvSpPr>
          <p:cNvPr id="11" name="矩形 13"/>
          <p:cNvSpPr/>
          <p:nvPr/>
        </p:nvSpPr>
        <p:spPr>
          <a:xfrm>
            <a:off x="1362273" y="1220906"/>
            <a:ext cx="1799996" cy="558003"/>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60">
    <p:spTree>
      <p:nvGrpSpPr>
        <p:cNvPr id="1" name=""/>
        <p:cNvGrpSpPr/>
        <p:nvPr/>
      </p:nvGrpSpPr>
      <p:grpSpPr>
        <a:xfrm>
          <a:off x="0" y="0"/>
          <a:ext cx="0" cy="0"/>
          <a:chOff x="0" y="0"/>
          <a:chExt cx="0" cy="0"/>
        </a:xfrm>
      </p:grpSpPr>
      <p:grpSp>
        <p:nvGrpSpPr>
          <p:cNvPr id="2" name="群組 1"/>
          <p:cNvGrpSpPr/>
          <p:nvPr/>
        </p:nvGrpSpPr>
        <p:grpSpPr>
          <a:xfrm>
            <a:off x="1303193" y="4170496"/>
            <a:ext cx="9555297" cy="2051602"/>
            <a:chOff x="1303193" y="4170496"/>
            <a:chExt cx="9555297" cy="2051602"/>
          </a:xfrm>
        </p:grpSpPr>
        <p:sp>
          <p:nvSpPr>
            <p:cNvPr id="3" name="矩形 6"/>
            <p:cNvSpPr/>
            <p:nvPr/>
          </p:nvSpPr>
          <p:spPr>
            <a:xfrm>
              <a:off x="1318491" y="4781233"/>
              <a:ext cx="9539999" cy="1440865"/>
            </a:xfrm>
            <a:prstGeom prst="rect">
              <a:avLst/>
            </a:prstGeom>
            <a:solidFill>
              <a:srgbClr val="FFE699">
                <a:alpha val="50000"/>
              </a:srgbClr>
            </a:solidFill>
            <a:ln w="25402" cap="flat">
              <a:solidFill>
                <a:srgbClr val="C55A1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4" name="矩形 12"/>
            <p:cNvSpPr/>
            <p:nvPr/>
          </p:nvSpPr>
          <p:spPr>
            <a:xfrm>
              <a:off x="1303193" y="4170496"/>
              <a:ext cx="1904996" cy="607399"/>
            </a:xfrm>
            <a:prstGeom prst="rect">
              <a:avLst/>
            </a:prstGeom>
            <a:solidFill>
              <a:srgbClr val="C55A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處理方式</a:t>
              </a:r>
            </a:p>
          </p:txBody>
        </p:sp>
        <p:sp>
          <p:nvSpPr>
            <p:cNvPr id="5" name="矩形 14"/>
            <p:cNvSpPr/>
            <p:nvPr/>
          </p:nvSpPr>
          <p:spPr>
            <a:xfrm>
              <a:off x="1346454" y="4228688"/>
              <a:ext cx="1799996" cy="509860"/>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sp>
        <p:nvSpPr>
          <p:cNvPr id="6" name="矩形 7"/>
          <p:cNvSpPr/>
          <p:nvPr/>
        </p:nvSpPr>
        <p:spPr>
          <a:xfrm>
            <a:off x="1318491" y="1832978"/>
            <a:ext cx="9539999" cy="1982272"/>
          </a:xfrm>
          <a:prstGeom prst="rect">
            <a:avLst/>
          </a:prstGeom>
          <a:solidFill>
            <a:srgbClr val="9DC3E6">
              <a:alpha val="50000"/>
            </a:srgbClr>
          </a:solidFill>
          <a:ln w="25402" cap="flat">
            <a:solidFill>
              <a:srgbClr val="20386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7"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26031A-369D-4663-8F5F-10CEF89EE956}" type="slidenum">
              <a:t>4</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8" name="內容版面配置區 2"/>
          <p:cNvSpPr txBox="1"/>
          <p:nvPr/>
        </p:nvSpPr>
        <p:spPr>
          <a:xfrm>
            <a:off x="1401766" y="1986451"/>
            <a:ext cx="9471739" cy="4397331"/>
          </a:xfrm>
          <a:prstGeom prst="rect">
            <a:avLst/>
          </a:prstGeom>
          <a:noFill/>
          <a:ln cap="flat">
            <a:noFill/>
          </a:ln>
        </p:spPr>
        <p:txBody>
          <a:bodyPr vert="horz" wrap="square" lIns="91440" tIns="45720" rIns="91440" bIns="45720" anchor="t" anchorCtr="0" compatLnSpc="1">
            <a:normAutofit/>
          </a:bodyPr>
          <a:lstStyle/>
          <a:p>
            <a:pPr marL="228600" marR="0" lvl="0" indent="-228600" algn="l" defTabSz="881060" rtl="0" fontAlgn="auto" hangingPunct="1">
              <a:lnSpc>
                <a:spcPct val="90000"/>
              </a:lnSpc>
              <a:spcBef>
                <a:spcPts val="4800"/>
              </a:spcBef>
              <a:spcAft>
                <a:spcPts val="600"/>
              </a:spcAft>
              <a:buSzPts val="3198"/>
              <a:buBlip>
                <a:blip r:embed="rId2"/>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於非考試期間作答。</a:t>
            </a: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提前翻開試題本或提前書寫、畫記、作答。</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考試結束鐘聲響起後仍逾時作答。</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0" marR="0" lvl="0" indent="0" algn="l" defTabSz="881060" rtl="0" fontAlgn="auto" hangingPunct="1">
              <a:lnSpc>
                <a:spcPct val="90000"/>
              </a:lnSpc>
              <a:spcBef>
                <a:spcPts val="2400"/>
              </a:spcBef>
              <a:spcAft>
                <a:spcPts val="360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r>
              <a:rPr lang="zh-TW" sz="2800" b="0" i="0" u="none" strike="noStrike" kern="1200" cap="none" spc="0" baseline="0">
                <a:solidFill>
                  <a:srgbClr val="800000"/>
                </a:solidFill>
                <a:uFillTx/>
                <a:latin typeface="Times New Roman" pitchFamily="18"/>
                <a:ea typeface="標楷體" pitchFamily="65"/>
                <a:cs typeface="Times New Roman" pitchFamily="18"/>
              </a:rPr>
              <a:t>制止一次後停止：記違規</a:t>
            </a:r>
            <a:r>
              <a:rPr lang="en-US" sz="2800" b="0" i="0" u="none" strike="noStrike" kern="1200" cap="none" spc="0" baseline="0">
                <a:solidFill>
                  <a:srgbClr val="800000"/>
                </a:solidFill>
                <a:uFillTx/>
                <a:latin typeface="Times New Roman" pitchFamily="18"/>
                <a:ea typeface="標楷體" pitchFamily="65"/>
                <a:cs typeface="Times New Roman" pitchFamily="18"/>
              </a:rPr>
              <a:t> 2 </a:t>
            </a:r>
            <a:r>
              <a:rPr lang="zh-TW" sz="2800" b="0" i="0" u="none" strike="noStrike" kern="1200" cap="none" spc="0" baseline="0">
                <a:solidFill>
                  <a:srgbClr val="800000"/>
                </a:solidFill>
                <a:uFillTx/>
                <a:latin typeface="Times New Roman" pitchFamily="18"/>
                <a:ea typeface="標楷體" pitchFamily="65"/>
                <a:cs typeface="Times New Roman" pitchFamily="18"/>
              </a:rPr>
              <a:t>點</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扣一級分</a:t>
            </a:r>
            <a:r>
              <a:rPr lang="zh-TW" sz="2800" b="0" i="0" u="none" strike="noStrike" kern="0" cap="none" spc="0" baseline="0">
                <a:solidFill>
                  <a:srgbClr val="800000"/>
                </a:solidFill>
                <a:uFillTx/>
                <a:latin typeface="Times New Roman" pitchFamily="18"/>
                <a:ea typeface="標楷體" pitchFamily="65"/>
                <a:cs typeface="Times New Roman" pitchFamily="18"/>
              </a:rPr>
              <a:t>）</a:t>
            </a:r>
            <a:r>
              <a:rPr lang="zh-TW" sz="2800" b="0" i="0" u="none" strike="noStrike" kern="1200" cap="none" spc="0" baseline="0">
                <a:solidFill>
                  <a:srgbClr val="800000"/>
                </a:solidFill>
                <a:uFillTx/>
                <a:latin typeface="Times New Roman" pitchFamily="18"/>
                <a:ea typeface="標楷體" pitchFamily="65"/>
                <a:cs typeface="Times New Roman" pitchFamily="18"/>
              </a:rPr>
              <a:t>。</a:t>
            </a:r>
            <a:endParaRPr lang="en-US" sz="2800" b="0" i="0" u="none" strike="noStrike" kern="1200" cap="none" spc="0" baseline="0">
              <a:solidFill>
                <a:srgbClr val="8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r>
              <a:rPr lang="zh-TW" sz="2800" b="0" i="0" u="none" strike="noStrike" kern="1200" cap="none" spc="0" baseline="0">
                <a:solidFill>
                  <a:srgbClr val="800000"/>
                </a:solidFill>
                <a:uFillTx/>
                <a:latin typeface="Times New Roman" pitchFamily="18"/>
                <a:ea typeface="標楷體" pitchFamily="65"/>
                <a:cs typeface="Times New Roman" pitchFamily="18"/>
              </a:rPr>
              <a:t>制止一次後仍不從：不予計列等級</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不予計級分</a:t>
            </a:r>
            <a:r>
              <a:rPr lang="zh-TW" sz="2800" b="0" i="0" u="none" strike="noStrike" kern="0" cap="none" spc="0" baseline="0">
                <a:solidFill>
                  <a:srgbClr val="800000"/>
                </a:solidFill>
                <a:uFillTx/>
                <a:latin typeface="Times New Roman" pitchFamily="18"/>
                <a:ea typeface="標楷體" pitchFamily="65"/>
                <a:cs typeface="Times New Roman" pitchFamily="18"/>
              </a:rPr>
              <a:t>）</a:t>
            </a:r>
            <a:r>
              <a:rPr lang="zh-TW" sz="2800" b="0" i="0" u="none" strike="noStrike" kern="1200" cap="none" spc="0" baseline="0">
                <a:solidFill>
                  <a:srgbClr val="800000"/>
                </a:solidFill>
                <a:uFillTx/>
                <a:latin typeface="Times New Roman" pitchFamily="18"/>
                <a:ea typeface="標楷體" pitchFamily="65"/>
                <a:cs typeface="Times New Roman" pitchFamily="18"/>
              </a:rPr>
              <a:t>。</a:t>
            </a: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9" name="標題 1"/>
          <p:cNvSpPr txBox="1">
            <a:spLocks noGrp="1"/>
          </p:cNvSpPr>
          <p:nvPr>
            <p:ph type="title"/>
          </p:nvPr>
        </p:nvSpPr>
        <p:spPr/>
        <p:txBody>
          <a:bodyPr anchorCtr="1"/>
          <a:lstStyle/>
          <a:p>
            <a:pPr lvl="0" algn="ctr"/>
            <a:r>
              <a:rPr lang="zh-TW" sz="4800" b="1">
                <a:latin typeface="標楷體" pitchFamily="65"/>
                <a:ea typeface="標楷體" pitchFamily="65"/>
              </a:rPr>
              <a:t>常見的違規事項</a:t>
            </a:r>
            <a:r>
              <a:rPr lang="en-US" sz="4800" b="1">
                <a:latin typeface="標楷體" pitchFamily="65"/>
                <a:ea typeface="標楷體" pitchFamily="65"/>
              </a:rPr>
              <a:t>(</a:t>
            </a:r>
            <a:r>
              <a:rPr lang="zh-TW" sz="4800" b="1">
                <a:latin typeface="標楷體" pitchFamily="65"/>
                <a:ea typeface="標楷體" pitchFamily="65"/>
              </a:rPr>
              <a:t>二</a:t>
            </a:r>
            <a:r>
              <a:rPr lang="en-US" sz="4800" b="1">
                <a:latin typeface="標楷體" pitchFamily="65"/>
                <a:ea typeface="標楷體" pitchFamily="65"/>
              </a:rPr>
              <a:t>)</a:t>
            </a:r>
            <a:endParaRPr lang="zh-TW" sz="4800" b="1">
              <a:latin typeface="標楷體" pitchFamily="65"/>
              <a:ea typeface="標楷體" pitchFamily="65"/>
            </a:endParaRPr>
          </a:p>
        </p:txBody>
      </p:sp>
      <p:sp>
        <p:nvSpPr>
          <p:cNvPr id="10" name="矩形 11"/>
          <p:cNvSpPr/>
          <p:nvPr/>
        </p:nvSpPr>
        <p:spPr>
          <a:xfrm>
            <a:off x="1307985" y="1168237"/>
            <a:ext cx="1904996" cy="664741"/>
          </a:xfrm>
          <a:prstGeom prst="rect">
            <a:avLst/>
          </a:prstGeom>
          <a:solidFill>
            <a:srgbClr val="20386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違規事項</a:t>
            </a:r>
          </a:p>
        </p:txBody>
      </p:sp>
      <p:sp>
        <p:nvSpPr>
          <p:cNvPr id="11" name="矩形 13"/>
          <p:cNvSpPr/>
          <p:nvPr/>
        </p:nvSpPr>
        <p:spPr>
          <a:xfrm>
            <a:off x="1362273" y="1220906"/>
            <a:ext cx="1799996" cy="558003"/>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2" name="圓角矩形 6"/>
          <p:cNvSpPr/>
          <p:nvPr/>
        </p:nvSpPr>
        <p:spPr>
          <a:xfrm>
            <a:off x="6813880" y="1439402"/>
            <a:ext cx="2541876" cy="78716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包括於試題本填寫准考證末兩碼。</a:t>
            </a:r>
          </a:p>
        </p:txBody>
      </p:sp>
      <p:pic>
        <p:nvPicPr>
          <p:cNvPr id="13" name="圖片 8">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rot="9593892">
            <a:off x="6294418" y="2187464"/>
            <a:ext cx="560947" cy="385126"/>
          </a:xfrm>
          <a:prstGeom prst="rect">
            <a:avLst/>
          </a:prstGeom>
          <a:noFill/>
          <a:ln cap="flat">
            <a:noFill/>
          </a:ln>
        </p:spPr>
      </p:pic>
      <p:pic>
        <p:nvPicPr>
          <p:cNvPr id="14" name="圖片 17">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rot="10799991">
            <a:off x="4582680" y="3078610"/>
            <a:ext cx="798947" cy="557738"/>
          </a:xfrm>
          <a:prstGeom prst="rect">
            <a:avLst/>
          </a:prstGeom>
          <a:noFill/>
          <a:ln cap="flat">
            <a:noFill/>
          </a:ln>
        </p:spPr>
      </p:pic>
      <p:pic>
        <p:nvPicPr>
          <p:cNvPr id="15" name="圖片 15">
            <a:extLst>
              <a:ext uri="{FF2B5EF4-FFF2-40B4-BE49-F238E27FC236}">
                <a16:creationId xmlns:a16="http://schemas.microsoft.com/office/drawing/2014/main" id="{00000000-0000-0000-0000-000000000000}"/>
              </a:ext>
            </a:extLst>
          </p:cNvPr>
          <p:cNvPicPr>
            <a:picLocks noChangeAspect="1"/>
          </p:cNvPicPr>
          <p:nvPr/>
        </p:nvPicPr>
        <p:blipFill>
          <a:blip r:embed="rId5"/>
          <a:srcRect l="6364" b="5477"/>
          <a:stretch>
            <a:fillRect/>
          </a:stretch>
        </p:blipFill>
        <p:spPr>
          <a:xfrm>
            <a:off x="9374913" y="565748"/>
            <a:ext cx="960586" cy="123148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559">
    <p:spTree>
      <p:nvGrpSpPr>
        <p:cNvPr id="1" name=""/>
        <p:cNvGrpSpPr/>
        <p:nvPr/>
      </p:nvGrpSpPr>
      <p:grpSpPr>
        <a:xfrm>
          <a:off x="0" y="0"/>
          <a:ext cx="0" cy="0"/>
          <a:chOff x="0" y="0"/>
          <a:chExt cx="0" cy="0"/>
        </a:xfrm>
      </p:grpSpPr>
      <p:grpSp>
        <p:nvGrpSpPr>
          <p:cNvPr id="2" name="群組 1"/>
          <p:cNvGrpSpPr/>
          <p:nvPr/>
        </p:nvGrpSpPr>
        <p:grpSpPr>
          <a:xfrm>
            <a:off x="1303193" y="4235537"/>
            <a:ext cx="9555297" cy="1995220"/>
            <a:chOff x="1303193" y="4235537"/>
            <a:chExt cx="9555297" cy="1995220"/>
          </a:xfrm>
        </p:grpSpPr>
        <p:sp>
          <p:nvSpPr>
            <p:cNvPr id="3" name="矩形 6"/>
            <p:cNvSpPr/>
            <p:nvPr/>
          </p:nvSpPr>
          <p:spPr>
            <a:xfrm>
              <a:off x="1318491" y="4831863"/>
              <a:ext cx="9539999" cy="1398894"/>
            </a:xfrm>
            <a:prstGeom prst="rect">
              <a:avLst/>
            </a:prstGeom>
            <a:solidFill>
              <a:srgbClr val="FFE699">
                <a:alpha val="50000"/>
              </a:srgbClr>
            </a:solidFill>
            <a:ln w="25402" cap="flat">
              <a:solidFill>
                <a:srgbClr val="C55A1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4" name="矩形 11"/>
            <p:cNvSpPr/>
            <p:nvPr/>
          </p:nvSpPr>
          <p:spPr>
            <a:xfrm>
              <a:off x="1303193" y="4235537"/>
              <a:ext cx="1904996" cy="592787"/>
            </a:xfrm>
            <a:prstGeom prst="rect">
              <a:avLst/>
            </a:prstGeom>
            <a:solidFill>
              <a:srgbClr val="C55A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處理方式</a:t>
              </a:r>
            </a:p>
          </p:txBody>
        </p:sp>
        <p:sp>
          <p:nvSpPr>
            <p:cNvPr id="5" name="矩形 13"/>
            <p:cNvSpPr/>
            <p:nvPr/>
          </p:nvSpPr>
          <p:spPr>
            <a:xfrm>
              <a:off x="1361989" y="4283131"/>
              <a:ext cx="1799996" cy="497598"/>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sp>
        <p:nvSpPr>
          <p:cNvPr id="6" name="矩形 7"/>
          <p:cNvSpPr/>
          <p:nvPr/>
        </p:nvSpPr>
        <p:spPr>
          <a:xfrm>
            <a:off x="1318491" y="1607771"/>
            <a:ext cx="9539999" cy="2297585"/>
          </a:xfrm>
          <a:prstGeom prst="rect">
            <a:avLst/>
          </a:prstGeom>
          <a:solidFill>
            <a:srgbClr val="9DC3E6">
              <a:alpha val="50000"/>
            </a:srgbClr>
          </a:solidFill>
          <a:ln w="25402" cap="flat">
            <a:solidFill>
              <a:srgbClr val="20386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7" name="投影片編號版面配置區 1"/>
          <p:cNvSpPr txBox="1"/>
          <p:nvPr/>
        </p:nvSpPr>
        <p:spPr>
          <a:xfrm>
            <a:off x="11728121" y="6383783"/>
            <a:ext cx="525523" cy="39866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9940EC-91BD-403D-92DC-D583BC8C00AB}" type="slidenum">
              <a:t>5</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8" name="標題 1"/>
          <p:cNvSpPr txBox="1">
            <a:spLocks noGrp="1"/>
          </p:cNvSpPr>
          <p:nvPr>
            <p:ph type="title"/>
          </p:nvPr>
        </p:nvSpPr>
        <p:spPr/>
        <p:txBody>
          <a:bodyPr anchorCtr="1"/>
          <a:lstStyle/>
          <a:p>
            <a:pPr lvl="0" algn="ctr"/>
            <a:r>
              <a:rPr lang="zh-TW" sz="4800" b="1">
                <a:latin typeface="標楷體" pitchFamily="65"/>
                <a:ea typeface="標楷體" pitchFamily="65"/>
              </a:rPr>
              <a:t>常見的違規事項</a:t>
            </a:r>
            <a:r>
              <a:rPr lang="en-US" sz="4800" b="1">
                <a:latin typeface="標楷體" pitchFamily="65"/>
                <a:ea typeface="標楷體" pitchFamily="65"/>
              </a:rPr>
              <a:t>(</a:t>
            </a:r>
            <a:r>
              <a:rPr lang="zh-TW" sz="4800" b="1">
                <a:latin typeface="標楷體" pitchFamily="65"/>
                <a:ea typeface="標楷體" pitchFamily="65"/>
              </a:rPr>
              <a:t>三</a:t>
            </a:r>
            <a:r>
              <a:rPr lang="en-US" sz="4800" b="1">
                <a:latin typeface="標楷體" pitchFamily="65"/>
                <a:ea typeface="標楷體" pitchFamily="65"/>
              </a:rPr>
              <a:t>)</a:t>
            </a:r>
            <a:endParaRPr lang="zh-TW" sz="4800" b="1">
              <a:latin typeface="標楷體" pitchFamily="65"/>
              <a:ea typeface="標楷體" pitchFamily="65"/>
            </a:endParaRPr>
          </a:p>
        </p:txBody>
      </p:sp>
      <p:sp>
        <p:nvSpPr>
          <p:cNvPr id="9" name="矩形 10"/>
          <p:cNvSpPr/>
          <p:nvPr/>
        </p:nvSpPr>
        <p:spPr>
          <a:xfrm>
            <a:off x="1307985" y="943029"/>
            <a:ext cx="1904996" cy="664741"/>
          </a:xfrm>
          <a:prstGeom prst="rect">
            <a:avLst/>
          </a:prstGeom>
          <a:solidFill>
            <a:srgbClr val="20386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違規事項</a:t>
            </a:r>
          </a:p>
        </p:txBody>
      </p:sp>
      <p:sp>
        <p:nvSpPr>
          <p:cNvPr id="10" name="矩形 12"/>
          <p:cNvSpPr/>
          <p:nvPr/>
        </p:nvSpPr>
        <p:spPr>
          <a:xfrm>
            <a:off x="1362273" y="1016721"/>
            <a:ext cx="1799996" cy="558003"/>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1" name="圓角矩形 6"/>
          <p:cNvSpPr/>
          <p:nvPr/>
        </p:nvSpPr>
        <p:spPr>
          <a:xfrm>
            <a:off x="7124703" y="3511780"/>
            <a:ext cx="3614742" cy="78716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可攜帶電子錶，但務必解除響鈴或整點報時功能。</a:t>
            </a:r>
          </a:p>
        </p:txBody>
      </p:sp>
      <p:sp>
        <p:nvSpPr>
          <p:cNvPr id="12" name="內容版面配置區 2"/>
          <p:cNvSpPr txBox="1"/>
          <p:nvPr/>
        </p:nvSpPr>
        <p:spPr>
          <a:xfrm>
            <a:off x="1355588" y="1704322"/>
            <a:ext cx="9471739" cy="4424534"/>
          </a:xfrm>
          <a:prstGeom prst="rect">
            <a:avLst/>
          </a:prstGeom>
          <a:noFill/>
          <a:ln cap="flat">
            <a:noFill/>
          </a:ln>
        </p:spPr>
        <p:txBody>
          <a:bodyPr vert="horz" wrap="square" lIns="91440" tIns="45720" rIns="91440" bIns="45720" anchor="t" anchorCtr="0" compatLnSpc="1">
            <a:normAutofit/>
          </a:bodyPr>
          <a:lstStyle/>
          <a:p>
            <a:pPr marL="268284" marR="0" lvl="0" indent="-268284" algn="l" defTabSz="881060" rtl="0" fontAlgn="auto" hangingPunct="1">
              <a:lnSpc>
                <a:spcPct val="90000"/>
              </a:lnSpc>
              <a:spcBef>
                <a:spcPts val="2400"/>
              </a:spcBef>
              <a:spcAft>
                <a:spcPts val="600"/>
              </a:spcAft>
              <a:buSzPts val="3198"/>
              <a:buBlip>
                <a:blip r:embed="rId2"/>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攜帶或使用非應試用品。</a:t>
            </a: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妨害考試公平之用品。</a:t>
            </a:r>
            <a:r>
              <a:rPr lang="en-US" sz="2000" b="0" i="0" u="none" strike="noStrike" kern="1200" cap="none" spc="0" baseline="0">
                <a:solidFill>
                  <a:srgbClr val="203864"/>
                </a:solidFill>
                <a:uFillTx/>
                <a:latin typeface="Times New Roman" pitchFamily="18"/>
                <a:ea typeface="標楷體" pitchFamily="65"/>
                <a:cs typeface="Times New Roman" pitchFamily="18"/>
              </a:rPr>
              <a:t>(</a:t>
            </a:r>
            <a:r>
              <a:rPr lang="zh-TW" sz="2000" b="0" i="0" u="none" strike="noStrike" kern="1200" cap="none" spc="0" baseline="0">
                <a:solidFill>
                  <a:srgbClr val="203864"/>
                </a:solidFill>
                <a:uFillTx/>
                <a:latin typeface="Times New Roman" pitchFamily="18"/>
                <a:ea typeface="標楷體" pitchFamily="65"/>
                <a:cs typeface="Times New Roman" pitchFamily="18"/>
              </a:rPr>
              <a:t>無論是否使用</a:t>
            </a:r>
            <a:r>
              <a:rPr lang="en-US" sz="2000" b="0" i="0" u="none" strike="noStrike" kern="1200" cap="none" spc="0" baseline="0">
                <a:solidFill>
                  <a:srgbClr val="203864"/>
                </a:solidFill>
                <a:uFillTx/>
                <a:latin typeface="Times New Roman" pitchFamily="18"/>
                <a:ea typeface="標楷體" pitchFamily="65"/>
                <a:cs typeface="Times New Roman" pitchFamily="18"/>
              </a:rPr>
              <a:t>)</a:t>
            </a: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具有傳輸、通訊、錄影、照相、計算功能或發出聲響之用品。</a:t>
            </a:r>
            <a:r>
              <a:rPr lang="en-US" sz="2000" b="0" i="0" u="none" strike="noStrike" kern="1200" cap="none" spc="0" baseline="0">
                <a:solidFill>
                  <a:srgbClr val="203864"/>
                </a:solidFill>
                <a:uFillTx/>
                <a:latin typeface="Times New Roman" pitchFamily="18"/>
                <a:ea typeface="標楷體" pitchFamily="65"/>
                <a:cs typeface="Times New Roman" pitchFamily="18"/>
              </a:rPr>
              <a:t>(</a:t>
            </a:r>
            <a:r>
              <a:rPr lang="zh-TW" sz="2000" b="0" i="0" u="none" strike="noStrike" kern="1200" cap="none" spc="0" baseline="0">
                <a:solidFill>
                  <a:srgbClr val="203864"/>
                </a:solidFill>
                <a:uFillTx/>
                <a:latin typeface="Times New Roman" pitchFamily="18"/>
                <a:ea typeface="標楷體" pitchFamily="65"/>
                <a:cs typeface="Times New Roman" pitchFamily="18"/>
              </a:rPr>
              <a:t>無論是否使用或發出聲響</a:t>
            </a:r>
            <a:r>
              <a:rPr lang="en-US" sz="2000" b="0" i="0" u="none" strike="noStrike" kern="1200" cap="none" spc="0" baseline="0">
                <a:solidFill>
                  <a:srgbClr val="203864"/>
                </a:solidFill>
                <a:uFillTx/>
                <a:latin typeface="Times New Roman" pitchFamily="18"/>
                <a:ea typeface="標楷體" pitchFamily="65"/>
                <a:cs typeface="Times New Roman" pitchFamily="18"/>
              </a:rPr>
              <a:t>)</a:t>
            </a:r>
          </a:p>
          <a:p>
            <a:pPr marL="72072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a:p>
            <a:pPr marL="72072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1800"/>
              </a:spcBef>
              <a:spcAft>
                <a:spcPts val="600"/>
              </a:spcAft>
              <a:buSzPct val="100000"/>
              <a:buFont typeface="Wingdings" pitchFamily="2"/>
              <a:buChar char="Ø"/>
              <a:tabLst/>
              <a:defRPr sz="1800" b="0" i="0" u="none" strike="noStrike" kern="0" cap="none" spc="0" baseline="0">
                <a:solidFill>
                  <a:srgbClr val="000000"/>
                </a:solidFill>
                <a:uFillTx/>
              </a:defRPr>
            </a:pPr>
            <a:r>
              <a:rPr lang="zh-TW" sz="2800" b="0" i="0" u="none" strike="noStrike" kern="1200" cap="none" spc="0" baseline="0">
                <a:solidFill>
                  <a:srgbClr val="800000"/>
                </a:solidFill>
                <a:uFillTx/>
                <a:latin typeface="Times New Roman" pitchFamily="18"/>
                <a:ea typeface="標楷體" pitchFamily="65"/>
                <a:cs typeface="Times New Roman" pitchFamily="18"/>
              </a:rPr>
              <a:t>未涉及舞弊：記違規</a:t>
            </a:r>
            <a:r>
              <a:rPr lang="en-US" sz="2800" b="0" i="0" u="none" strike="noStrike" kern="1200" cap="none" spc="0" baseline="0">
                <a:solidFill>
                  <a:srgbClr val="800000"/>
                </a:solidFill>
                <a:uFillTx/>
                <a:latin typeface="Times New Roman" pitchFamily="18"/>
                <a:ea typeface="標楷體" pitchFamily="65"/>
                <a:cs typeface="Times New Roman" pitchFamily="18"/>
              </a:rPr>
              <a:t> 2 </a:t>
            </a:r>
            <a:r>
              <a:rPr lang="zh-TW" sz="2800" b="0" i="0" u="none" strike="noStrike" kern="1200" cap="none" spc="0" baseline="0">
                <a:solidFill>
                  <a:srgbClr val="800000"/>
                </a:solidFill>
                <a:uFillTx/>
                <a:latin typeface="Times New Roman" pitchFamily="18"/>
                <a:ea typeface="標楷體" pitchFamily="65"/>
                <a:cs typeface="Times New Roman" pitchFamily="18"/>
              </a:rPr>
              <a:t>點</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扣一級分</a:t>
            </a:r>
            <a:r>
              <a:rPr lang="zh-TW" sz="2800" b="0" i="0" u="none" strike="noStrike" kern="0" cap="none" spc="0" baseline="0">
                <a:solidFill>
                  <a:srgbClr val="800000"/>
                </a:solidFill>
                <a:uFillTx/>
                <a:latin typeface="Times New Roman" pitchFamily="18"/>
                <a:ea typeface="標楷體" pitchFamily="65"/>
                <a:cs typeface="Times New Roman" pitchFamily="18"/>
              </a:rPr>
              <a:t>）</a:t>
            </a:r>
            <a:r>
              <a:rPr lang="zh-TW" sz="2800" b="0" i="0" u="none" strike="noStrike" kern="1200" cap="none" spc="0" baseline="0">
                <a:solidFill>
                  <a:srgbClr val="800000"/>
                </a:solidFill>
                <a:uFillTx/>
                <a:latin typeface="Times New Roman" pitchFamily="18"/>
                <a:ea typeface="標楷體" pitchFamily="65"/>
                <a:cs typeface="Times New Roman" pitchFamily="18"/>
              </a:rPr>
              <a:t>。</a:t>
            </a:r>
            <a:endParaRPr lang="en-US" sz="2800" b="0" i="0" u="none" strike="noStrike" kern="1200" cap="none" spc="0" baseline="0">
              <a:solidFill>
                <a:srgbClr val="800000"/>
              </a:solidFill>
              <a:uFillTx/>
              <a:latin typeface="Times New Roman" pitchFamily="18"/>
              <a:ea typeface="標楷體" pitchFamily="65"/>
              <a:cs typeface="Times New Roman" pitchFamily="18"/>
            </a:endParaRPr>
          </a:p>
          <a:p>
            <a:pPr marL="987423" marR="0" lvl="0" indent="-357192" algn="l" defTabSz="881060" rtl="0" fontAlgn="auto" hangingPunct="1">
              <a:lnSpc>
                <a:spcPct val="90000"/>
              </a:lnSpc>
              <a:spcBef>
                <a:spcPts val="600"/>
              </a:spcBef>
              <a:spcAft>
                <a:spcPts val="600"/>
              </a:spcAft>
              <a:buSzPct val="100000"/>
              <a:buFont typeface="Wingdings" pitchFamily="2"/>
              <a:buChar char="Ø"/>
              <a:tabLst/>
              <a:defRPr sz="1800" b="0" i="0" u="none" strike="noStrike" kern="0" cap="none" spc="0" baseline="0">
                <a:solidFill>
                  <a:srgbClr val="000000"/>
                </a:solidFill>
                <a:uFillTx/>
              </a:defRPr>
            </a:pPr>
            <a:r>
              <a:rPr lang="zh-TW" sz="2800" b="0" i="0" u="none" strike="noStrike" kern="1200" cap="none" spc="0" baseline="0">
                <a:solidFill>
                  <a:srgbClr val="800000"/>
                </a:solidFill>
                <a:uFillTx/>
                <a:latin typeface="Times New Roman" pitchFamily="18"/>
                <a:ea typeface="標楷體" pitchFamily="65"/>
                <a:cs typeface="Times New Roman" pitchFamily="18"/>
              </a:rPr>
              <a:t>涉及舞弊：不予計列等級</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不予計級分</a:t>
            </a:r>
            <a:r>
              <a:rPr lang="zh-TW" sz="2800" b="0" i="0" u="none" strike="noStrike" kern="0" cap="none" spc="0" baseline="0">
                <a:solidFill>
                  <a:srgbClr val="800000"/>
                </a:solidFill>
                <a:uFillTx/>
                <a:latin typeface="Times New Roman" pitchFamily="18"/>
                <a:ea typeface="標楷體" pitchFamily="65"/>
                <a:cs typeface="Times New Roman" pitchFamily="18"/>
              </a:rPr>
              <a:t>）</a:t>
            </a:r>
            <a:r>
              <a:rPr lang="zh-TW" sz="2800" b="0" i="0" u="none" strike="noStrike" kern="1200" cap="none" spc="0" baseline="0">
                <a:solidFill>
                  <a:srgbClr val="800000"/>
                </a:solidFill>
                <a:uFillTx/>
                <a:latin typeface="Times New Roman" pitchFamily="18"/>
                <a:ea typeface="標楷體" pitchFamily="65"/>
                <a:cs typeface="Times New Roman" pitchFamily="18"/>
              </a:rPr>
              <a:t>。</a:t>
            </a:r>
          </a:p>
          <a:p>
            <a:pPr marL="72072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fade">
                                      <p:cBhvr>
                                        <p:cTn id="1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565">
    <p:spTree>
      <p:nvGrpSpPr>
        <p:cNvPr id="1" name=""/>
        <p:cNvGrpSpPr/>
        <p:nvPr/>
      </p:nvGrpSpPr>
      <p:grpSpPr>
        <a:xfrm>
          <a:off x="0" y="0"/>
          <a:ext cx="0" cy="0"/>
          <a:chOff x="0" y="0"/>
          <a:chExt cx="0" cy="0"/>
        </a:xfrm>
      </p:grpSpPr>
      <p:pic>
        <p:nvPicPr>
          <p:cNvPr id="2" name="Picture 2" descr="迷你數字電子鐘【ARZ】【E128】靜音時鐘 日期 考試時鐘 桌上時鐘 電子鐘 電子碼錶 工廠電子碼表 數字鐘 電子時鐘">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1577038" y="888741"/>
            <a:ext cx="4176915" cy="4176915"/>
          </a:xfrm>
          <a:prstGeom prst="rect">
            <a:avLst/>
          </a:prstGeom>
          <a:noFill/>
          <a:ln w="34920" cap="flat">
            <a:solidFill>
              <a:srgbClr val="FF0000"/>
            </a:solidFill>
            <a:prstDash val="solid"/>
            <a:miter/>
          </a:ln>
        </p:spPr>
      </p:pic>
      <p:pic>
        <p:nvPicPr>
          <p:cNvPr id="3" name="圖片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109042" y="842930"/>
            <a:ext cx="4260436" cy="4260436"/>
          </a:xfrm>
          <a:prstGeom prst="rect">
            <a:avLst/>
          </a:prstGeom>
          <a:noFill/>
          <a:ln cap="flat">
            <a:noFill/>
          </a:ln>
        </p:spPr>
      </p:pic>
      <p:sp>
        <p:nvSpPr>
          <p:cNvPr id="4" name="圓角矩形 6"/>
          <p:cNvSpPr/>
          <p:nvPr/>
        </p:nvSpPr>
        <p:spPr>
          <a:xfrm>
            <a:off x="1540096" y="5405503"/>
            <a:ext cx="6218450" cy="56094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建議考生不要攜帶此類電子鐘，避免引發爭議。</a:t>
            </a:r>
          </a:p>
        </p:txBody>
      </p:sp>
      <p:sp>
        <p:nvSpPr>
          <p:cNvPr id="5"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AD892A-F772-4004-93CF-6BD526EF1769}" type="slidenum">
              <a:t>6</a:t>
            </a:fld>
            <a:endParaRPr lang="en-US" sz="1600" b="0" i="0" u="none" strike="noStrike" kern="1200" cap="none" spc="0" baseline="0">
              <a:solidFill>
                <a:srgbClr val="000000"/>
              </a:solidFill>
              <a:uFillTx/>
              <a:latin typeface="Arial" pitchFamily="34"/>
              <a:ea typeface="標楷體" pitchFamily="65"/>
              <a:cs typeface="Arial" pitchFamily="34"/>
            </a:endParaRPr>
          </a:p>
        </p:txBody>
      </p:sp>
      <p:pic>
        <p:nvPicPr>
          <p:cNvPr id="6" name="圖片 25">
            <a:extLst>
              <a:ext uri="{FF2B5EF4-FFF2-40B4-BE49-F238E27FC236}">
                <a16:creationId xmlns:a16="http://schemas.microsoft.com/office/drawing/2014/main" id="{00000000-0000-0000-0000-000000000000}"/>
              </a:ext>
            </a:extLst>
          </p:cNvPr>
          <p:cNvPicPr>
            <a:picLocks noChangeAspect="1"/>
          </p:cNvPicPr>
          <p:nvPr/>
        </p:nvPicPr>
        <p:blipFill>
          <a:blip r:embed="rId4"/>
          <a:srcRect l="6364" b="5477"/>
          <a:stretch>
            <a:fillRect/>
          </a:stretch>
        </p:blipFill>
        <p:spPr>
          <a:xfrm>
            <a:off x="10385983" y="3871880"/>
            <a:ext cx="960586" cy="123148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1+#ppt_w/2"/>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567">
    <p:spTree>
      <p:nvGrpSpPr>
        <p:cNvPr id="1" name=""/>
        <p:cNvGrpSpPr/>
        <p:nvPr/>
      </p:nvGrpSpPr>
      <p:grpSpPr>
        <a:xfrm>
          <a:off x="0" y="0"/>
          <a:ext cx="0" cy="0"/>
          <a:chOff x="0" y="0"/>
          <a:chExt cx="0" cy="0"/>
        </a:xfrm>
      </p:grpSpPr>
      <p:sp>
        <p:nvSpPr>
          <p:cNvPr id="2" name="圓角矩形 6"/>
          <p:cNvSpPr/>
          <p:nvPr/>
        </p:nvSpPr>
        <p:spPr>
          <a:xfrm>
            <a:off x="4590013" y="5016572"/>
            <a:ext cx="7138108" cy="10055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建議考生不要攜帶外觀與智慧型手錶極為相似的電子錶，避免引發爭議。</a:t>
            </a:r>
          </a:p>
        </p:txBody>
      </p:sp>
      <p:sp>
        <p:nvSpPr>
          <p:cNvPr id="3"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FD4B14-3560-4DCF-875E-9D40F4303585}" type="slidenum">
              <a:t>7</a:t>
            </a:fld>
            <a:endParaRPr lang="en-US" sz="1600" b="0" i="0" u="none" strike="noStrike" kern="1200" cap="none" spc="0" baseline="0">
              <a:solidFill>
                <a:srgbClr val="000000"/>
              </a:solidFill>
              <a:uFillTx/>
              <a:latin typeface="Arial" pitchFamily="34"/>
              <a:ea typeface="標楷體" pitchFamily="65"/>
              <a:cs typeface="Arial" pitchFamily="34"/>
            </a:endParaRPr>
          </a:p>
        </p:txBody>
      </p:sp>
      <p:pic>
        <p:nvPicPr>
          <p:cNvPr id="4" name="Picture 2" descr="SKMEI 時刻美 【南紡購物中心】 防水LED男女運動電子錶(1265BK)">
            <a:extLst>
              <a:ext uri="{FF2B5EF4-FFF2-40B4-BE49-F238E27FC236}">
                <a16:creationId xmlns:a16="http://schemas.microsoft.com/office/drawing/2014/main" id="{00000000-0000-0000-0000-000000000000}"/>
              </a:ext>
            </a:extLst>
          </p:cNvPr>
          <p:cNvPicPr>
            <a:picLocks noChangeAspect="1"/>
          </p:cNvPicPr>
          <p:nvPr/>
        </p:nvPicPr>
        <p:blipFill>
          <a:blip r:embed="rId2"/>
          <a:srcRect t="28902"/>
          <a:stretch>
            <a:fillRect/>
          </a:stretch>
        </p:blipFill>
        <p:spPr>
          <a:xfrm>
            <a:off x="347188" y="3597578"/>
            <a:ext cx="4083710" cy="2903457"/>
          </a:xfrm>
          <a:prstGeom prst="rect">
            <a:avLst/>
          </a:prstGeom>
          <a:noFill/>
          <a:ln w="34920" cap="flat">
            <a:solidFill>
              <a:srgbClr val="FF0000"/>
            </a:solidFill>
            <a:prstDash val="solid"/>
            <a:miter/>
          </a:ln>
        </p:spPr>
      </p:pic>
      <p:pic>
        <p:nvPicPr>
          <p:cNvPr id="5" name="Picture 4" descr="SKMEI 時刻美 LED夜光方形運動時尚電子錶(防水手錶 情侶錶 大字手錶 學生錶 運動錶 簡約手錶/2016)">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426107" y="414131"/>
            <a:ext cx="3004791" cy="3004791"/>
          </a:xfrm>
          <a:prstGeom prst="rect">
            <a:avLst/>
          </a:prstGeom>
          <a:noFill/>
          <a:ln w="34920" cap="flat">
            <a:solidFill>
              <a:srgbClr val="FF0000"/>
            </a:solidFill>
            <a:prstDash val="solid"/>
            <a:miter/>
          </a:ln>
        </p:spPr>
      </p:pic>
      <p:pic>
        <p:nvPicPr>
          <p:cNvPr id="6" name="Picture 6" descr="【高雄現貨速發】【熱賣爆款】30M防水 日期/夜光 運動電子手錶 男女 學生 情侶 LED簡約手環 學院風 電子錶">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8099965" y="1764673"/>
            <a:ext cx="3090543" cy="3090543"/>
          </a:xfrm>
          <a:prstGeom prst="rect">
            <a:avLst/>
          </a:prstGeom>
          <a:noFill/>
          <a:ln w="34920" cap="flat">
            <a:solidFill>
              <a:srgbClr val="FF0000"/>
            </a:solidFill>
            <a:prstDash val="solid"/>
            <a:miter/>
          </a:ln>
        </p:spPr>
      </p:pic>
      <p:pic>
        <p:nvPicPr>
          <p:cNvPr id="7" name="Picture 8" descr="https://down-tw.img.susercontent.com/file/8d1fe90cc7a47b3d43333d7fa7fe02d2">
            <a:extLst>
              <a:ext uri="{FF2B5EF4-FFF2-40B4-BE49-F238E27FC236}">
                <a16:creationId xmlns:a16="http://schemas.microsoft.com/office/drawing/2014/main" id="{00000000-0000-0000-0000-000000000000}"/>
              </a:ext>
            </a:extLst>
          </p:cNvPr>
          <p:cNvPicPr>
            <a:picLocks noChangeAspect="1"/>
          </p:cNvPicPr>
          <p:nvPr/>
        </p:nvPicPr>
        <p:blipFill>
          <a:blip r:embed="rId5"/>
          <a:srcRect l="18568" t="11410" r="17618" b="2748"/>
          <a:stretch>
            <a:fillRect/>
          </a:stretch>
        </p:blipFill>
        <p:spPr>
          <a:xfrm>
            <a:off x="4590013" y="414131"/>
            <a:ext cx="3301404" cy="4441057"/>
          </a:xfrm>
          <a:prstGeom prst="rect">
            <a:avLst/>
          </a:prstGeom>
          <a:noFill/>
          <a:ln w="34920" cap="flat">
            <a:solidFill>
              <a:srgbClr val="FF0000"/>
            </a:solidFill>
            <a:prstDash val="solid"/>
            <a:miter/>
          </a:ln>
        </p:spPr>
      </p:pic>
      <p:sp>
        <p:nvSpPr>
          <p:cNvPr id="8" name="圓角矩形 6"/>
          <p:cNvSpPr/>
          <p:nvPr/>
        </p:nvSpPr>
        <p:spPr>
          <a:xfrm>
            <a:off x="8050533" y="736119"/>
            <a:ext cx="4083710" cy="87532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機體可與錶帶分離，若只攜帶機體，算是手錶還是電子鐘？</a:t>
            </a:r>
          </a:p>
        </p:txBody>
      </p:sp>
      <p:sp>
        <p:nvSpPr>
          <p:cNvPr id="9" name="橢圓 5"/>
          <p:cNvSpPr/>
          <p:nvPr/>
        </p:nvSpPr>
        <p:spPr>
          <a:xfrm>
            <a:off x="9420724" y="1916527"/>
            <a:ext cx="1038237" cy="6013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FFF00"/>
            </a:solidFill>
            <a:prstDash val="solid"/>
            <a:miter/>
          </a:ln>
          <a:effectLst>
            <a:outerShdw dist="38096" dir="2700000" algn="tl">
              <a:srgbClr val="000000">
                <a:alpha val="6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561">
    <p:spTree>
      <p:nvGrpSpPr>
        <p:cNvPr id="1" name=""/>
        <p:cNvGrpSpPr/>
        <p:nvPr/>
      </p:nvGrpSpPr>
      <p:grpSpPr>
        <a:xfrm>
          <a:off x="0" y="0"/>
          <a:ext cx="0" cy="0"/>
          <a:chOff x="0" y="0"/>
          <a:chExt cx="0" cy="0"/>
        </a:xfrm>
      </p:grpSpPr>
      <p:grpSp>
        <p:nvGrpSpPr>
          <p:cNvPr id="2" name="群組 1"/>
          <p:cNvGrpSpPr/>
          <p:nvPr/>
        </p:nvGrpSpPr>
        <p:grpSpPr>
          <a:xfrm>
            <a:off x="1303193" y="4140549"/>
            <a:ext cx="9555297" cy="1424333"/>
            <a:chOff x="1303193" y="4140549"/>
            <a:chExt cx="9555297" cy="1424333"/>
          </a:xfrm>
        </p:grpSpPr>
        <p:sp>
          <p:nvSpPr>
            <p:cNvPr id="3" name="矩形 6"/>
            <p:cNvSpPr/>
            <p:nvPr/>
          </p:nvSpPr>
          <p:spPr>
            <a:xfrm>
              <a:off x="1318491" y="4805281"/>
              <a:ext cx="9539999" cy="759601"/>
            </a:xfrm>
            <a:prstGeom prst="rect">
              <a:avLst/>
            </a:prstGeom>
            <a:solidFill>
              <a:srgbClr val="FFE699">
                <a:alpha val="50000"/>
              </a:srgbClr>
            </a:solidFill>
            <a:ln w="25402" cap="flat">
              <a:solidFill>
                <a:srgbClr val="C55A1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4" name="矩形 11"/>
            <p:cNvSpPr/>
            <p:nvPr/>
          </p:nvSpPr>
          <p:spPr>
            <a:xfrm>
              <a:off x="1303193" y="4140549"/>
              <a:ext cx="1904996" cy="664741"/>
            </a:xfrm>
            <a:prstGeom prst="rect">
              <a:avLst/>
            </a:prstGeom>
            <a:solidFill>
              <a:srgbClr val="C55A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處理方式</a:t>
              </a:r>
            </a:p>
          </p:txBody>
        </p:sp>
        <p:sp>
          <p:nvSpPr>
            <p:cNvPr id="5" name="矩形 13"/>
            <p:cNvSpPr/>
            <p:nvPr/>
          </p:nvSpPr>
          <p:spPr>
            <a:xfrm>
              <a:off x="1346060" y="4208443"/>
              <a:ext cx="1799996" cy="558003"/>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grpSp>
      <p:sp>
        <p:nvSpPr>
          <p:cNvPr id="6" name="矩形 7"/>
          <p:cNvSpPr/>
          <p:nvPr/>
        </p:nvSpPr>
        <p:spPr>
          <a:xfrm>
            <a:off x="1318491" y="2053696"/>
            <a:ext cx="9539999" cy="1325559"/>
          </a:xfrm>
          <a:prstGeom prst="rect">
            <a:avLst/>
          </a:prstGeom>
          <a:solidFill>
            <a:srgbClr val="9DC3E6">
              <a:alpha val="50000"/>
            </a:srgbClr>
          </a:solidFill>
          <a:ln w="25402" cap="flat">
            <a:solidFill>
              <a:srgbClr val="20386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7"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CB7D04-1045-458D-9C5E-2CA7F42D86C6}" type="slidenum">
              <a:t>8</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8" name="標題 1"/>
          <p:cNvSpPr txBox="1">
            <a:spLocks noGrp="1"/>
          </p:cNvSpPr>
          <p:nvPr>
            <p:ph type="title"/>
          </p:nvPr>
        </p:nvSpPr>
        <p:spPr/>
        <p:txBody>
          <a:bodyPr anchorCtr="1"/>
          <a:lstStyle/>
          <a:p>
            <a:pPr lvl="0" algn="ctr"/>
            <a:r>
              <a:rPr lang="zh-TW" sz="4800" b="1">
                <a:latin typeface="標楷體" pitchFamily="65"/>
                <a:ea typeface="標楷體" pitchFamily="65"/>
              </a:rPr>
              <a:t>常見的違規事項</a:t>
            </a:r>
            <a:r>
              <a:rPr lang="en-US" sz="4800" b="1">
                <a:latin typeface="標楷體" pitchFamily="65"/>
                <a:ea typeface="標楷體" pitchFamily="65"/>
              </a:rPr>
              <a:t>(</a:t>
            </a:r>
            <a:r>
              <a:rPr lang="zh-TW" sz="4800" b="1">
                <a:latin typeface="標楷體" pitchFamily="65"/>
                <a:ea typeface="標楷體" pitchFamily="65"/>
              </a:rPr>
              <a:t>四</a:t>
            </a:r>
            <a:r>
              <a:rPr lang="en-US" sz="4800" b="1">
                <a:latin typeface="標楷體" pitchFamily="65"/>
                <a:ea typeface="標楷體" pitchFamily="65"/>
              </a:rPr>
              <a:t>)</a:t>
            </a:r>
            <a:endParaRPr lang="zh-TW" sz="4800" b="1">
              <a:latin typeface="標楷體" pitchFamily="65"/>
              <a:ea typeface="標楷體" pitchFamily="65"/>
            </a:endParaRPr>
          </a:p>
        </p:txBody>
      </p:sp>
      <p:sp>
        <p:nvSpPr>
          <p:cNvPr id="9" name="矩形 10"/>
          <p:cNvSpPr/>
          <p:nvPr/>
        </p:nvSpPr>
        <p:spPr>
          <a:xfrm>
            <a:off x="1307985" y="1378448"/>
            <a:ext cx="1904996" cy="664741"/>
          </a:xfrm>
          <a:prstGeom prst="rect">
            <a:avLst/>
          </a:prstGeom>
          <a:solidFill>
            <a:srgbClr val="20386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FFFFFF"/>
                </a:solidFill>
                <a:effectLst>
                  <a:outerShdw dist="38096" dir="2700000">
                    <a:srgbClr val="000000"/>
                  </a:outerShdw>
                </a:effectLst>
                <a:uFillTx/>
                <a:latin typeface="Times New Roman" pitchFamily="18"/>
                <a:ea typeface="標楷體" pitchFamily="65"/>
                <a:cs typeface="Times New Roman" pitchFamily="18"/>
              </a:rPr>
              <a:t>違規事項</a:t>
            </a:r>
          </a:p>
        </p:txBody>
      </p:sp>
      <p:sp>
        <p:nvSpPr>
          <p:cNvPr id="10" name="矩形 12"/>
          <p:cNvSpPr/>
          <p:nvPr/>
        </p:nvSpPr>
        <p:spPr>
          <a:xfrm>
            <a:off x="1365217" y="1445730"/>
            <a:ext cx="1799996" cy="558003"/>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1" name="圓角矩形 6"/>
          <p:cNvSpPr/>
          <p:nvPr/>
        </p:nvSpPr>
        <p:spPr>
          <a:xfrm>
            <a:off x="4381082" y="2893847"/>
            <a:ext cx="6283327" cy="132012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1. </a:t>
            </a: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行動電話不得攜入試場。</a:t>
            </a:r>
            <a:endParaRPr lang="en-US"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endParaRPr>
          </a:p>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2. </a:t>
            </a: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若不慎攜入應於考試開始前置於試場前後方。</a:t>
            </a:r>
            <a:endParaRPr lang="en-US"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endParaRPr>
          </a:p>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3. </a:t>
            </a: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務必關機，並解除鬧鐘設定。</a:t>
            </a:r>
          </a:p>
        </p:txBody>
      </p:sp>
      <p:sp>
        <p:nvSpPr>
          <p:cNvPr id="12" name="內容版面配置區 2"/>
          <p:cNvSpPr txBox="1"/>
          <p:nvPr/>
        </p:nvSpPr>
        <p:spPr>
          <a:xfrm>
            <a:off x="1355588" y="2291559"/>
            <a:ext cx="9471739" cy="4092214"/>
          </a:xfrm>
          <a:prstGeom prst="rect">
            <a:avLst/>
          </a:prstGeom>
          <a:noFill/>
          <a:ln cap="flat">
            <a:noFill/>
          </a:ln>
        </p:spPr>
        <p:txBody>
          <a:bodyPr vert="horz" wrap="square" lIns="91440" tIns="45720" rIns="91440" bIns="45720" anchor="t" anchorCtr="0" compatLnSpc="1">
            <a:normAutofit/>
          </a:bodyPr>
          <a:lstStyle/>
          <a:p>
            <a:pPr marL="628650" marR="0" lvl="0" indent="-628650" algn="l" defTabSz="881060" rtl="0" fontAlgn="auto" hangingPunct="1">
              <a:lnSpc>
                <a:spcPct val="90000"/>
              </a:lnSpc>
              <a:spcBef>
                <a:spcPts val="4800"/>
              </a:spcBef>
              <a:spcAft>
                <a:spcPts val="600"/>
              </a:spcAft>
              <a:buSzPts val="3198"/>
              <a:buBlip>
                <a:blip r:embed="rId2"/>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考試期間，放置於試場前後方之非應試用品發出聲響。</a:t>
            </a:r>
            <a:endParaRPr lang="en-US" sz="2000" b="0" i="0" u="none" strike="noStrike" kern="1200" cap="none" spc="0" baseline="0">
              <a:solidFill>
                <a:srgbClr val="C00000"/>
              </a:solidFill>
              <a:uFillTx/>
              <a:latin typeface="Times New Roman" pitchFamily="18"/>
              <a:ea typeface="標楷體" pitchFamily="65"/>
              <a:cs typeface="Times New Roman" pitchFamily="18"/>
            </a:endParaRPr>
          </a:p>
          <a:p>
            <a:pPr marL="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88106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881060" rtl="0" fontAlgn="auto" hangingPunct="1">
              <a:lnSpc>
                <a:spcPct val="90000"/>
              </a:lnSpc>
              <a:spcBef>
                <a:spcPts val="600"/>
              </a:spcBef>
              <a:spcAft>
                <a:spcPts val="60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Times New Roman" pitchFamily="18"/>
              <a:ea typeface="標楷體" pitchFamily="65"/>
              <a:cs typeface="Times New Roman" pitchFamily="18"/>
            </a:endParaRPr>
          </a:p>
          <a:p>
            <a:pPr marL="1071567" marR="0" lvl="0" indent="-441326" algn="l" defTabSz="881060" rtl="0" fontAlgn="auto" hangingPunct="1">
              <a:lnSpc>
                <a:spcPct val="90000"/>
              </a:lnSpc>
              <a:spcBef>
                <a:spcPts val="1800"/>
              </a:spcBef>
              <a:spcAft>
                <a:spcPts val="600"/>
              </a:spcAft>
              <a:buSzPct val="100000"/>
              <a:buFont typeface="Wingdings" pitchFamily="2"/>
              <a:buChar char="Ø"/>
              <a:tabLst/>
              <a:defRPr sz="1800" b="0" i="0" u="none" strike="noStrike" kern="0" cap="none" spc="0" baseline="0">
                <a:solidFill>
                  <a:srgbClr val="000000"/>
                </a:solidFill>
                <a:uFillTx/>
              </a:defRPr>
            </a:pPr>
            <a:r>
              <a:rPr lang="zh-TW" sz="2800" b="0" i="0" u="none" strike="noStrike" kern="1200" cap="none" spc="0" baseline="0">
                <a:solidFill>
                  <a:srgbClr val="800000"/>
                </a:solidFill>
                <a:uFillTx/>
                <a:latin typeface="Times New Roman" pitchFamily="18"/>
                <a:ea typeface="標楷體" pitchFamily="65"/>
                <a:cs typeface="Times New Roman" pitchFamily="18"/>
              </a:rPr>
              <a:t>記違規</a:t>
            </a:r>
            <a:r>
              <a:rPr lang="en-US" sz="2800" b="0" i="0" u="none" strike="noStrike" kern="1200" cap="none" spc="0" baseline="0">
                <a:solidFill>
                  <a:srgbClr val="800000"/>
                </a:solidFill>
                <a:uFillTx/>
                <a:latin typeface="Times New Roman" pitchFamily="18"/>
                <a:ea typeface="標楷體" pitchFamily="65"/>
                <a:cs typeface="Times New Roman" pitchFamily="18"/>
              </a:rPr>
              <a:t> 1 </a:t>
            </a:r>
            <a:r>
              <a:rPr lang="zh-TW" sz="2800" b="0" i="0" u="none" strike="noStrike" kern="1200" cap="none" spc="0" baseline="0">
                <a:solidFill>
                  <a:srgbClr val="800000"/>
                </a:solidFill>
                <a:uFillTx/>
                <a:latin typeface="Times New Roman" pitchFamily="18"/>
                <a:ea typeface="標楷體" pitchFamily="65"/>
                <a:cs typeface="Times New Roman" pitchFamily="18"/>
              </a:rPr>
              <a:t>點</a:t>
            </a:r>
            <a:r>
              <a:rPr lang="zh-TW" sz="2800" b="0" i="0" u="none" strike="noStrike" kern="0" cap="none" spc="0" baseline="0">
                <a:solidFill>
                  <a:srgbClr val="800000"/>
                </a:solidFill>
                <a:uFillTx/>
                <a:latin typeface="Times New Roman" pitchFamily="18"/>
                <a:ea typeface="標楷體" pitchFamily="65"/>
                <a:cs typeface="Times New Roman" pitchFamily="18"/>
              </a:rPr>
              <a:t>（寫作為</a:t>
            </a:r>
            <a:r>
              <a:rPr lang="zh-TW" sz="2800" b="0" i="0" u="none" strike="noStrike" kern="1200" cap="none" spc="0" baseline="0">
                <a:solidFill>
                  <a:srgbClr val="800000"/>
                </a:solidFill>
                <a:uFillTx/>
                <a:latin typeface="Times New Roman" pitchFamily="18"/>
                <a:ea typeface="標楷體" pitchFamily="65"/>
                <a:cs typeface="Times New Roman" pitchFamily="18"/>
              </a:rPr>
              <a:t>扣一級分）。</a:t>
            </a:r>
            <a:endParaRPr lang="en-US" sz="2800" b="0" i="0" u="none" strike="noStrike" kern="1200" cap="none" spc="0" baseline="0">
              <a:solidFill>
                <a:srgbClr val="80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562">
    <p:spTree>
      <p:nvGrpSpPr>
        <p:cNvPr id="1" name=""/>
        <p:cNvGrpSpPr/>
        <p:nvPr/>
      </p:nvGrpSpPr>
      <p:grpSpPr>
        <a:xfrm>
          <a:off x="0" y="0"/>
          <a:ext cx="0" cy="0"/>
          <a:chOff x="0" y="0"/>
          <a:chExt cx="0" cy="0"/>
        </a:xfrm>
      </p:grpSpPr>
      <p:sp>
        <p:nvSpPr>
          <p:cNvPr id="2" name="投影片編號版面配置區 1"/>
          <p:cNvSpPr txBox="1"/>
          <p:nvPr/>
        </p:nvSpPr>
        <p:spPr>
          <a:xfrm>
            <a:off x="11728121" y="6383783"/>
            <a:ext cx="525523"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9E0F82-40A5-46F8-9F84-00C60D7ECF99}" type="slidenum">
              <a:t>9</a:t>
            </a:fld>
            <a:endParaRPr lang="en-US" sz="1600" b="0" i="0" u="none" strike="noStrike" kern="1200" cap="none" spc="0" baseline="0">
              <a:solidFill>
                <a:srgbClr val="000000"/>
              </a:solidFill>
              <a:uFillTx/>
              <a:latin typeface="Arial" pitchFamily="34"/>
              <a:ea typeface="標楷體" pitchFamily="65"/>
              <a:cs typeface="Arial" pitchFamily="34"/>
            </a:endParaRPr>
          </a:p>
        </p:txBody>
      </p:sp>
      <p:sp>
        <p:nvSpPr>
          <p:cNvPr id="3" name="內容版面配置區 2"/>
          <p:cNvSpPr txBox="1"/>
          <p:nvPr/>
        </p:nvSpPr>
        <p:spPr>
          <a:xfrm>
            <a:off x="1360133" y="1455843"/>
            <a:ext cx="9471739" cy="5187967"/>
          </a:xfrm>
          <a:prstGeom prst="rect">
            <a:avLst/>
          </a:prstGeom>
          <a:noFill/>
          <a:ln cap="flat">
            <a:noFill/>
          </a:ln>
        </p:spPr>
        <p:txBody>
          <a:bodyPr vert="horz" wrap="square" lIns="91440" tIns="45720" rIns="91440" bIns="45720" anchor="t" anchorCtr="0" compatLnSpc="1">
            <a:noAutofit/>
          </a:bodyPr>
          <a:lstStyle/>
          <a:p>
            <a:pPr marL="628650" marR="0" lvl="0" indent="-628650" algn="l" defTabSz="881060" rtl="0" fontAlgn="auto" hangingPunct="1">
              <a:lnSpc>
                <a:spcPct val="90000"/>
              </a:lnSpc>
              <a:spcBef>
                <a:spcPts val="4800"/>
              </a:spcBef>
              <a:spcAft>
                <a:spcPts val="600"/>
              </a:spcAft>
              <a:buSzPts val="3198"/>
              <a:buBlip>
                <a:blip r:embed="rId3"/>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不予計列等級或不予計級分</a:t>
            </a: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989015" marR="0" lvl="0" indent="-268284" algn="l" defTabSz="881060" rtl="0" fontAlgn="auto" hangingPunct="1">
              <a:lnSpc>
                <a:spcPct val="9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違規科目無法獲得免試入學比序之積分。</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628650" marR="0" lvl="0" indent="-628650" algn="l" defTabSz="881060" rtl="0" fontAlgn="auto" hangingPunct="1">
              <a:lnSpc>
                <a:spcPct val="90000"/>
              </a:lnSpc>
              <a:spcBef>
                <a:spcPts val="3600"/>
              </a:spcBef>
              <a:spcAft>
                <a:spcPts val="600"/>
              </a:spcAft>
              <a:buSzPts val="3198"/>
              <a:buBlip>
                <a:blip r:embed="rId3"/>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違規記點</a:t>
            </a: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989015" marR="0" lvl="0" indent="-268284" algn="l" defTabSz="881060"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記違規</a:t>
            </a:r>
            <a:r>
              <a:rPr lang="en-US" sz="2800" b="0" i="0" u="none" strike="noStrike" kern="1200" cap="none" spc="0" baseline="0">
                <a:solidFill>
                  <a:srgbClr val="203864"/>
                </a:solidFill>
                <a:uFillTx/>
                <a:latin typeface="Times New Roman" pitchFamily="18"/>
                <a:ea typeface="標楷體" pitchFamily="65"/>
                <a:cs typeface="Times New Roman" pitchFamily="18"/>
              </a:rPr>
              <a:t> 1 </a:t>
            </a:r>
            <a:r>
              <a:rPr lang="zh-TW" sz="2800" b="0" i="0" u="none" strike="noStrike" kern="1200" cap="none" spc="0" baseline="0">
                <a:solidFill>
                  <a:srgbClr val="203864"/>
                </a:solidFill>
                <a:uFillTx/>
                <a:latin typeface="Times New Roman" pitchFamily="18"/>
                <a:ea typeface="標楷體" pitchFamily="65"/>
                <a:cs typeface="Times New Roman" pitchFamily="18"/>
              </a:rPr>
              <a:t>點者，扣免試入學比序之教育會考總積分的</a:t>
            </a:r>
            <a:r>
              <a:rPr lang="en-US" sz="2800" b="0" i="0" u="none" strike="noStrike" kern="1200" cap="none" spc="0" baseline="0">
                <a:solidFill>
                  <a:srgbClr val="203864"/>
                </a:solidFill>
                <a:uFillTx/>
                <a:latin typeface="Times New Roman" pitchFamily="18"/>
                <a:ea typeface="標楷體" pitchFamily="65"/>
                <a:cs typeface="Times New Roman" pitchFamily="18"/>
              </a:rPr>
              <a:t> 1%</a:t>
            </a:r>
            <a:r>
              <a:rPr lang="zh-TW" sz="2800" b="0" i="0" u="none" strike="noStrike" kern="1200" cap="none" spc="0" baseline="0">
                <a:solidFill>
                  <a:srgbClr val="203864"/>
                </a:solidFill>
                <a:uFillTx/>
                <a:latin typeface="Times New Roman" pitchFamily="18"/>
                <a:ea typeface="標楷體" pitchFamily="65"/>
                <a:cs typeface="Times New Roman" pitchFamily="18"/>
              </a:rPr>
              <a:t>；記違規</a:t>
            </a:r>
            <a:r>
              <a:rPr lang="en-US" sz="2800" b="0" i="0" u="none" strike="noStrike" kern="1200" cap="none" spc="0" baseline="0">
                <a:solidFill>
                  <a:srgbClr val="203864"/>
                </a:solidFill>
                <a:uFillTx/>
                <a:latin typeface="Times New Roman" pitchFamily="18"/>
                <a:ea typeface="標楷體" pitchFamily="65"/>
                <a:cs typeface="Times New Roman" pitchFamily="18"/>
              </a:rPr>
              <a:t> 2 </a:t>
            </a:r>
            <a:r>
              <a:rPr lang="zh-TW" sz="2800" b="0" i="0" u="none" strike="noStrike" kern="1200" cap="none" spc="0" baseline="0">
                <a:solidFill>
                  <a:srgbClr val="203864"/>
                </a:solidFill>
                <a:uFillTx/>
                <a:latin typeface="Times New Roman" pitchFamily="18"/>
                <a:ea typeface="標楷體" pitchFamily="65"/>
                <a:cs typeface="Times New Roman" pitchFamily="18"/>
              </a:rPr>
              <a:t>點者，扣教育會考總積分的</a:t>
            </a:r>
            <a:r>
              <a:rPr lang="en-US" sz="2800" b="0" i="0" u="none" strike="noStrike" kern="1200" cap="none" spc="0" baseline="0">
                <a:solidFill>
                  <a:srgbClr val="203864"/>
                </a:solidFill>
                <a:uFillTx/>
                <a:latin typeface="Times New Roman" pitchFamily="18"/>
                <a:ea typeface="標楷體" pitchFamily="65"/>
                <a:cs typeface="Times New Roman" pitchFamily="18"/>
              </a:rPr>
              <a:t> 2%</a:t>
            </a:r>
            <a:r>
              <a:rPr lang="zh-TW" sz="2800" b="0" i="0" u="none" strike="noStrike" kern="1200" cap="none" spc="0" baseline="0">
                <a:solidFill>
                  <a:srgbClr val="203864"/>
                </a:solidFill>
                <a:uFillTx/>
                <a:latin typeface="Times New Roman" pitchFamily="18"/>
                <a:ea typeface="標楷體" pitchFamily="65"/>
                <a:cs typeface="Times New Roman" pitchFamily="18"/>
              </a:rPr>
              <a:t>。</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628650" marR="0" lvl="0" indent="-628650" algn="l" defTabSz="881060" rtl="0" fontAlgn="auto" hangingPunct="1">
              <a:lnSpc>
                <a:spcPct val="90000"/>
              </a:lnSpc>
              <a:spcBef>
                <a:spcPts val="3600"/>
              </a:spcBef>
              <a:spcAft>
                <a:spcPts val="600"/>
              </a:spcAft>
              <a:buSzPts val="3198"/>
              <a:buBlip>
                <a:blip r:embed="rId3"/>
              </a:buBlip>
              <a:tabLst/>
              <a:defRPr sz="1800" b="0" i="0" u="none" strike="noStrike" kern="0" cap="none" spc="0" baseline="0">
                <a:solidFill>
                  <a:srgbClr val="000000"/>
                </a:solidFill>
                <a:uFillTx/>
              </a:defRPr>
            </a:pPr>
            <a:r>
              <a:rPr lang="zh-TW" sz="3200" b="0" i="0" u="none" strike="noStrike" kern="1200" cap="none" spc="0" baseline="0">
                <a:solidFill>
                  <a:srgbClr val="000000"/>
                </a:solidFill>
                <a:uFillTx/>
                <a:latin typeface="Times New Roman" pitchFamily="18"/>
                <a:ea typeface="標楷體" pitchFamily="65"/>
                <a:cs typeface="Times New Roman" pitchFamily="18"/>
              </a:rPr>
              <a:t>寫作扣級分</a:t>
            </a:r>
            <a:endParaRPr lang="en-US" sz="3200" b="0" i="0" u="none" strike="noStrike" kern="1200" cap="none" spc="0" baseline="0">
              <a:solidFill>
                <a:srgbClr val="000000"/>
              </a:solidFill>
              <a:uFillTx/>
              <a:latin typeface="Times New Roman" pitchFamily="18"/>
              <a:ea typeface="標楷體" pitchFamily="65"/>
              <a:cs typeface="Times New Roman" pitchFamily="18"/>
            </a:endParaRPr>
          </a:p>
          <a:p>
            <a:pPr marL="989015" marR="0" lvl="0" indent="-268284" algn="l" defTabSz="881060"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zh-TW" sz="2800" b="0" i="0" u="none" strike="noStrike" kern="1200" cap="none" spc="0" baseline="0">
                <a:solidFill>
                  <a:srgbClr val="203864"/>
                </a:solidFill>
                <a:uFillTx/>
                <a:latin typeface="Times New Roman" pitchFamily="18"/>
                <a:ea typeface="標楷體" pitchFamily="65"/>
                <a:cs typeface="Times New Roman" pitchFamily="18"/>
              </a:rPr>
              <a:t>影響寫作測驗對應免試入學比序之積分。</a:t>
            </a:r>
            <a:endParaRPr lang="en-US" sz="2800" b="0" i="0" u="none" strike="noStrike" kern="1200" cap="none" spc="0" baseline="0">
              <a:solidFill>
                <a:srgbClr val="203864"/>
              </a:solidFill>
              <a:uFillTx/>
              <a:latin typeface="Times New Roman" pitchFamily="18"/>
              <a:ea typeface="標楷體" pitchFamily="65"/>
              <a:cs typeface="Times New Roman" pitchFamily="18"/>
            </a:endParaRPr>
          </a:p>
          <a:p>
            <a:pPr marL="0" marR="0" lvl="0" indent="0" algn="l" defTabSz="881060" rtl="0" fontAlgn="auto" hangingPunct="1">
              <a:lnSpc>
                <a:spcPct val="90000"/>
              </a:lnSpc>
              <a:spcBef>
                <a:spcPts val="3600"/>
              </a:spcBef>
              <a:spcAft>
                <a:spcPts val="60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4" name="標題 1"/>
          <p:cNvSpPr txBox="1">
            <a:spLocks noGrp="1"/>
          </p:cNvSpPr>
          <p:nvPr>
            <p:ph type="title"/>
          </p:nvPr>
        </p:nvSpPr>
        <p:spPr/>
        <p:txBody>
          <a:bodyPr anchorCtr="1"/>
          <a:lstStyle/>
          <a:p>
            <a:pPr lvl="0" algn="ctr"/>
            <a:r>
              <a:rPr lang="zh-TW" sz="4800" b="1">
                <a:latin typeface="標楷體" pitchFamily="65"/>
                <a:ea typeface="標楷體" pitchFamily="65"/>
              </a:rPr>
              <a:t>違規對免試入學的影響</a:t>
            </a:r>
          </a:p>
        </p:txBody>
      </p:sp>
      <p:sp>
        <p:nvSpPr>
          <p:cNvPr id="5" name="圓角矩形 6"/>
          <p:cNvSpPr/>
          <p:nvPr/>
        </p:nvSpPr>
        <p:spPr>
          <a:xfrm>
            <a:off x="9685910" y="2550307"/>
            <a:ext cx="2042220" cy="5577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68580" tIns="34290" rIns="68580" bIns="34290" anchor="ctr" anchorCtr="1"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各招生區不同。</a:t>
            </a:r>
          </a:p>
        </p:txBody>
      </p:sp>
      <p:pic>
        <p:nvPicPr>
          <p:cNvPr id="6" name="圖片 8">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rot="9593892">
            <a:off x="9166448" y="3192710"/>
            <a:ext cx="560947" cy="385126"/>
          </a:xfrm>
          <a:prstGeom prst="rect">
            <a:avLst/>
          </a:prstGeom>
          <a:noFill/>
          <a:ln cap="flat">
            <a:noFill/>
          </a:ln>
        </p:spPr>
      </p:pic>
      <p:pic>
        <p:nvPicPr>
          <p:cNvPr id="7" name="圖片 8">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rot="10799991">
            <a:off x="9117309" y="3538691"/>
            <a:ext cx="1192971" cy="55773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2222</TotalTime>
  <Words>612</Words>
  <Application>Microsoft Office PowerPoint</Application>
  <PresentationFormat>寬螢幕</PresentationFormat>
  <Paragraphs>75</Paragraphs>
  <Slides>12</Slides>
  <Notes>2</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12</vt:i4>
      </vt:variant>
    </vt:vector>
  </HeadingPairs>
  <TitlesOfParts>
    <vt:vector size="23" baseType="lpstr">
      <vt:lpstr>微軟正黑體</vt:lpstr>
      <vt:lpstr>新細明體</vt:lpstr>
      <vt:lpstr>標楷體</vt:lpstr>
      <vt:lpstr>Arial</vt:lpstr>
      <vt:lpstr>Calibri</vt:lpstr>
      <vt:lpstr>Calibri Light</vt:lpstr>
      <vt:lpstr>Times New Roman</vt:lpstr>
      <vt:lpstr>Wingdings</vt:lpstr>
      <vt:lpstr>Office 佈景主題</vt:lpstr>
      <vt:lpstr>自訂設計</vt:lpstr>
      <vt:lpstr>5_自訂設計</vt:lpstr>
      <vt:lpstr>PowerPoint 簡報</vt:lpstr>
      <vt:lpstr>PowerPoint 簡報</vt:lpstr>
      <vt:lpstr>常見的違規事項(一)</vt:lpstr>
      <vt:lpstr>常見的違規事項(二)</vt:lpstr>
      <vt:lpstr>常見的違規事項(三)</vt:lpstr>
      <vt:lpstr>PowerPoint 簡報</vt:lpstr>
      <vt:lpstr>PowerPoint 簡報</vt:lpstr>
      <vt:lpstr>常見的違規事項(四)</vt:lpstr>
      <vt:lpstr>違規對免試入學的影響</vt:lpstr>
      <vt:lpstr>應試用品建議</vt:lpstr>
      <vt:lpstr>應試用品建議</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user</cp:lastModifiedBy>
  <cp:revision>158</cp:revision>
  <cp:lastPrinted>2019-07-24T03:26:11Z</cp:lastPrinted>
  <dcterms:created xsi:type="dcterms:W3CDTF">2004-06-07T05:41:39Z</dcterms:created>
  <dcterms:modified xsi:type="dcterms:W3CDTF">2026-05-05T02:36:56Z</dcterms:modified>
</cp:coreProperties>
</file>