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55.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6.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57.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58.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59.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60.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1.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2.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3.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4.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65.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66.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67.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70.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09" r:id="rId1"/>
    <p:sldMasterId id="2147483923" r:id="rId2"/>
    <p:sldMasterId id="2147483937" r:id="rId3"/>
  </p:sldMasterIdLst>
  <p:notesMasterIdLst>
    <p:notesMasterId r:id="rId123"/>
  </p:notesMasterIdLst>
  <p:handoutMasterIdLst>
    <p:handoutMasterId r:id="rId124"/>
  </p:handoutMasterIdLst>
  <p:sldIdLst>
    <p:sldId id="288" r:id="rId4"/>
    <p:sldId id="313" r:id="rId5"/>
    <p:sldId id="645" r:id="rId6"/>
    <p:sldId id="392" r:id="rId7"/>
    <p:sldId id="699" r:id="rId8"/>
    <p:sldId id="700" r:id="rId9"/>
    <p:sldId id="657" r:id="rId10"/>
    <p:sldId id="632" r:id="rId11"/>
    <p:sldId id="625" r:id="rId12"/>
    <p:sldId id="626" r:id="rId13"/>
    <p:sldId id="394" r:id="rId14"/>
    <p:sldId id="315" r:id="rId15"/>
    <p:sldId id="457" r:id="rId16"/>
    <p:sldId id="319" r:id="rId17"/>
    <p:sldId id="633" r:id="rId18"/>
    <p:sldId id="646" r:id="rId19"/>
    <p:sldId id="321" r:id="rId20"/>
    <p:sldId id="647" r:id="rId21"/>
    <p:sldId id="467" r:id="rId22"/>
    <p:sldId id="468" r:id="rId23"/>
    <p:sldId id="469" r:id="rId24"/>
    <p:sldId id="639" r:id="rId25"/>
    <p:sldId id="347" r:id="rId26"/>
    <p:sldId id="306" r:id="rId27"/>
    <p:sldId id="473" r:id="rId28"/>
    <p:sldId id="638" r:id="rId29"/>
    <p:sldId id="463" r:id="rId30"/>
    <p:sldId id="472" r:id="rId31"/>
    <p:sldId id="475" r:id="rId32"/>
    <p:sldId id="471" r:id="rId33"/>
    <p:sldId id="479" r:id="rId34"/>
    <p:sldId id="478" r:id="rId35"/>
    <p:sldId id="480" r:id="rId36"/>
    <p:sldId id="481" r:id="rId37"/>
    <p:sldId id="658" r:id="rId38"/>
    <p:sldId id="482" r:id="rId39"/>
    <p:sldId id="628" r:id="rId40"/>
    <p:sldId id="483" r:id="rId41"/>
    <p:sldId id="333" r:id="rId42"/>
    <p:sldId id="334" r:id="rId43"/>
    <p:sldId id="486" r:id="rId44"/>
    <p:sldId id="487" r:id="rId45"/>
    <p:sldId id="656" r:id="rId46"/>
    <p:sldId id="652" r:id="rId47"/>
    <p:sldId id="653" r:id="rId48"/>
    <p:sldId id="654" r:id="rId49"/>
    <p:sldId id="655" r:id="rId50"/>
    <p:sldId id="356" r:id="rId51"/>
    <p:sldId id="641" r:id="rId52"/>
    <p:sldId id="642" r:id="rId53"/>
    <p:sldId id="643" r:id="rId54"/>
    <p:sldId id="489" r:id="rId55"/>
    <p:sldId id="367" r:id="rId56"/>
    <p:sldId id="659" r:id="rId57"/>
    <p:sldId id="701" r:id="rId58"/>
    <p:sldId id="675" r:id="rId59"/>
    <p:sldId id="702" r:id="rId60"/>
    <p:sldId id="361" r:id="rId61"/>
    <p:sldId id="403" r:id="rId62"/>
    <p:sldId id="404" r:id="rId63"/>
    <p:sldId id="681" r:id="rId64"/>
    <p:sldId id="395" r:id="rId65"/>
    <p:sldId id="364" r:id="rId66"/>
    <p:sldId id="698" r:id="rId67"/>
    <p:sldId id="660" r:id="rId68"/>
    <p:sldId id="671" r:id="rId69"/>
    <p:sldId id="405" r:id="rId70"/>
    <p:sldId id="704" r:id="rId71"/>
    <p:sldId id="703" r:id="rId72"/>
    <p:sldId id="705" r:id="rId73"/>
    <p:sldId id="706" r:id="rId74"/>
    <p:sldId id="707" r:id="rId75"/>
    <p:sldId id="708" r:id="rId76"/>
    <p:sldId id="516" r:id="rId77"/>
    <p:sldId id="371" r:id="rId78"/>
    <p:sldId id="372" r:id="rId79"/>
    <p:sldId id="373" r:id="rId80"/>
    <p:sldId id="374" r:id="rId81"/>
    <p:sldId id="375" r:id="rId82"/>
    <p:sldId id="376" r:id="rId83"/>
    <p:sldId id="377" r:id="rId84"/>
    <p:sldId id="378" r:id="rId85"/>
    <p:sldId id="379" r:id="rId86"/>
    <p:sldId id="380" r:id="rId87"/>
    <p:sldId id="385" r:id="rId88"/>
    <p:sldId id="381" r:id="rId89"/>
    <p:sldId id="384" r:id="rId90"/>
    <p:sldId id="498" r:id="rId91"/>
    <p:sldId id="661" r:id="rId92"/>
    <p:sldId id="662" r:id="rId93"/>
    <p:sldId id="663" r:id="rId94"/>
    <p:sldId id="664" r:id="rId95"/>
    <p:sldId id="665" r:id="rId96"/>
    <p:sldId id="677" r:id="rId97"/>
    <p:sldId id="497" r:id="rId98"/>
    <p:sldId id="499" r:id="rId99"/>
    <p:sldId id="500" r:id="rId100"/>
    <p:sldId id="504" r:id="rId101"/>
    <p:sldId id="513" r:id="rId102"/>
    <p:sldId id="667" r:id="rId103"/>
    <p:sldId id="678" r:id="rId104"/>
    <p:sldId id="669" r:id="rId105"/>
    <p:sldId id="679" r:id="rId106"/>
    <p:sldId id="683" r:id="rId107"/>
    <p:sldId id="684" r:id="rId108"/>
    <p:sldId id="685" r:id="rId109"/>
    <p:sldId id="686" r:id="rId110"/>
    <p:sldId id="687" r:id="rId111"/>
    <p:sldId id="688" r:id="rId112"/>
    <p:sldId id="689" r:id="rId113"/>
    <p:sldId id="690" r:id="rId114"/>
    <p:sldId id="691" r:id="rId115"/>
    <p:sldId id="696" r:id="rId116"/>
    <p:sldId id="697" r:id="rId117"/>
    <p:sldId id="514" r:id="rId118"/>
    <p:sldId id="386" r:id="rId119"/>
    <p:sldId id="630" r:id="rId120"/>
    <p:sldId id="631" r:id="rId121"/>
    <p:sldId id="276" r:id="rId122"/>
  </p:sldIdLst>
  <p:sldSz cx="9144000" cy="6858000" type="screen4x3"/>
  <p:notesSz cx="6797675" cy="9926638"/>
  <p:embeddedFontLst>
    <p:embeddedFont>
      <p:font typeface="宋体" panose="02010600030101010101" pitchFamily="2" charset="-122"/>
      <p:regular r:id="rId125"/>
    </p:embeddedFont>
    <p:embeddedFont>
      <p:font typeface="Calibri" panose="020F0502020204030204" pitchFamily="34" charset="0"/>
      <p:regular r:id="rId126"/>
      <p:bold r:id="rId127"/>
      <p:italic r:id="rId128"/>
      <p:boldItalic r:id="rId129"/>
    </p:embeddedFont>
    <p:embeddedFont>
      <p:font typeface="微軟正黑體" panose="020B0604030504040204" pitchFamily="34" charset="-120"/>
      <p:regular r:id="rId130"/>
      <p:bold r:id="rId131"/>
    </p:embeddedFont>
    <p:embeddedFont>
      <p:font typeface="標楷體" panose="03000509000000000000" pitchFamily="65" charset="-120"/>
      <p:regular r:id="rId132"/>
    </p:embeddedFont>
    <p:embeddedFont>
      <p:font typeface="Gill Sans MT" panose="020B0502020104020203" pitchFamily="34" charset="0"/>
      <p:regular r:id="rId133"/>
      <p:bold r:id="rId134"/>
      <p:italic r:id="rId135"/>
      <p:boldItalic r:id="rId136"/>
    </p:embeddedFont>
    <p:embeddedFont>
      <p:font typeface="微软雅黑" panose="020B0503020204020204" pitchFamily="34" charset="-122"/>
      <p:regular r:id="rId137"/>
      <p:bold r:id="rId138"/>
    </p:embeddedFont>
    <p:embeddedFont>
      <p:font typeface="Calibri Light" panose="020F0302020204030204" pitchFamily="34" charset="0"/>
      <p:regular r:id="rId139"/>
      <p:italic r:id="rId140"/>
    </p:embeddedFont>
    <p:embeddedFont>
      <p:font typeface="Webdings" panose="05030102010509060703" pitchFamily="18" charset="2"/>
      <p:regular r:id="rId141"/>
    </p:embeddedFont>
    <p:embeddedFont>
      <p:font typeface="微軟正黑體" panose="020B0604030504040204" pitchFamily="34" charset="-120"/>
      <p:regular r:id="rId130"/>
      <p:bold r:id="rId131"/>
    </p:embeddedFont>
    <p:embeddedFont>
      <p:font typeface="Arial Unicode MS" panose="020B0604020202020204" pitchFamily="34" charset="-120"/>
      <p:regular r:id="rId142"/>
    </p:embeddedFont>
    <p:embeddedFont>
      <p:font typeface="標楷體" panose="03000509000000000000" pitchFamily="65" charset="-120"/>
      <p:regular r:id="rId132"/>
    </p:embeddedFont>
    <p:embeddedFont>
      <p:font typeface="Verdana" panose="020B0604030504040204" pitchFamily="34" charset="0"/>
      <p:regular r:id="rId143"/>
      <p:bold r:id="rId144"/>
      <p:italic r:id="rId145"/>
      <p:boldItalic r:id="rId146"/>
    </p:embeddedFont>
    <p:embeddedFont>
      <p:font typeface="华文细黑" panose="02010600040101010101" pitchFamily="2" charset="-122"/>
      <p:regular r:id="rId147"/>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99"/>
    <a:srgbClr val="FFCC99"/>
    <a:srgbClr val="5F5F5F"/>
    <a:srgbClr val="FF5050"/>
    <a:srgbClr val="FF7C80"/>
    <a:srgbClr val="006600"/>
    <a:srgbClr val="8080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7" autoAdjust="0"/>
    <p:restoredTop sz="94660" autoAdjust="0"/>
  </p:normalViewPr>
  <p:slideViewPr>
    <p:cSldViewPr>
      <p:cViewPr varScale="1">
        <p:scale>
          <a:sx n="66" d="100"/>
          <a:sy n="66" d="100"/>
        </p:scale>
        <p:origin x="1440" y="36"/>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font" Target="fonts/font14.fntdata"/><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font" Target="fonts/font4.fntdata"/><Relationship Id="rId149" Type="http://schemas.openxmlformats.org/officeDocument/2006/relationships/viewProps" Target="viewProps.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font" Target="fonts/font10.fntdata"/><Relationship Id="rId139" Type="http://schemas.openxmlformats.org/officeDocument/2006/relationships/font" Target="fonts/font15.fntdata"/><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theme" Target="theme/theme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handoutMaster" Target="handoutMasters/handoutMaster1.xml"/><Relationship Id="rId129" Type="http://schemas.openxmlformats.org/officeDocument/2006/relationships/font" Target="fonts/font5.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font" Target="fonts/font16.fntdata"/><Relationship Id="rId145"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font" Target="fonts/font6.fntdata"/><Relationship Id="rId135" Type="http://schemas.openxmlformats.org/officeDocument/2006/relationships/font" Target="fonts/font11.fntdata"/><Relationship Id="rId151"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font" Target="fonts/font1.fntdata"/><Relationship Id="rId141" Type="http://schemas.openxmlformats.org/officeDocument/2006/relationships/font" Target="fonts/font17.fntdata"/><Relationship Id="rId146" Type="http://schemas.openxmlformats.org/officeDocument/2006/relationships/font" Target="fonts/font22.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7.fntdata"/><Relationship Id="rId136" Type="http://schemas.openxmlformats.org/officeDocument/2006/relationships/font" Target="fonts/font12.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2.fntdata"/><Relationship Id="rId147" Type="http://schemas.openxmlformats.org/officeDocument/2006/relationships/font" Target="fonts/font2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font" Target="fonts/font18.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font" Target="fonts/font8.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font" Target="fonts/font3.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font" Target="fonts/font19.fntdata"/><Relationship Id="rId148"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9.fntdata"/><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notesMaster" Target="notesMasters/notesMaster1.xml"/><Relationship Id="rId144" Type="http://schemas.openxmlformats.org/officeDocument/2006/relationships/font" Target="fonts/font20.fntdata"/><Relationship Id="rId90"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000" b="1" dirty="0">
              <a:effectLst/>
              <a:latin typeface="微軟正黑體" panose="020B0604030504040204" pitchFamily="34" charset="-120"/>
              <a:ea typeface="微軟正黑體" panose="020B0604030504040204" pitchFamily="34" charset="-120"/>
              <a:cs typeface="Times New Roman"/>
            </a:rPr>
            <a:t>違規</a:t>
          </a:r>
          <a:r>
            <a:rPr lang="en-US" altLang="zh-TW" sz="2000" b="1" dirty="0">
              <a:effectLst/>
              <a:latin typeface="微軟正黑體" panose="020B0604030504040204" pitchFamily="34" charset="-120"/>
              <a:ea typeface="微軟正黑體" panose="020B0604030504040204" pitchFamily="34" charset="-120"/>
              <a:cs typeface="Times New Roman"/>
            </a:rPr>
            <a:t>1</a:t>
          </a:r>
          <a:r>
            <a:rPr lang="zh-TW" altLang="en-US" sz="20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000" b="1" i="0" dirty="0">
              <a:latin typeface="微軟正黑體" panose="020B0604030504040204" pitchFamily="34" charset="-120"/>
              <a:ea typeface="微軟正黑體" panose="020B0604030504040204" pitchFamily="34" charset="-120"/>
            </a:rPr>
            <a:t>等級為標準參照，標示為常模參照</a:t>
          </a:r>
          <a:endParaRPr lang="zh-TW" altLang="en-US" sz="20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endParaRPr lang="zh-TW" altLang="en-US" sz="200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t>
        <a:bodyPr/>
        <a:lstStyle/>
        <a:p>
          <a:endParaRPr lang="zh-TW" altLang="en-US"/>
        </a:p>
      </dgm:t>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t>
        <a:bodyPr/>
        <a:lstStyle/>
        <a:p>
          <a:endParaRPr lang="zh-TW" altLang="en-US"/>
        </a:p>
      </dgm:t>
    </dgm:pt>
    <dgm:pt modelId="{1FDD6BE3-A495-4529-8BD5-BBEED7568913}" type="pres">
      <dgm:prSet presAssocID="{C7252B3D-21FC-41DD-B06B-07F0D36A080B}" presName="parentText" presStyleLbl="node1" presStyleIdx="0" presStyleCnt="4" custScaleX="104927">
        <dgm:presLayoutVars>
          <dgm:chMax val="0"/>
          <dgm:bulletEnabled val="1"/>
        </dgm:presLayoutVars>
      </dgm:prSet>
      <dgm:spPr/>
      <dgm:t>
        <a:bodyPr/>
        <a:lstStyle/>
        <a:p>
          <a:endParaRPr lang="zh-TW" altLang="en-US"/>
        </a:p>
      </dgm:t>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t>
        <a:bodyPr/>
        <a:lstStyle/>
        <a:p>
          <a:endParaRPr lang="zh-TW" altLang="en-US"/>
        </a:p>
      </dgm:t>
    </dgm:pt>
    <dgm:pt modelId="{AE97788F-1D2D-43D0-8405-F2F4C8F82FEE}" type="pres">
      <dgm:prSet presAssocID="{4527FA2F-F884-47AC-B85E-16F570448C28}" presName="parentText" presStyleLbl="node1" presStyleIdx="1" presStyleCnt="4" custScaleX="128834">
        <dgm:presLayoutVars>
          <dgm:chMax val="0"/>
          <dgm:bulletEnabled val="1"/>
        </dgm:presLayoutVars>
      </dgm:prSet>
      <dgm:spPr/>
      <dgm:t>
        <a:bodyPr/>
        <a:lstStyle/>
        <a:p>
          <a:endParaRPr lang="zh-TW" altLang="en-US"/>
        </a:p>
      </dgm:t>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t>
        <a:bodyPr/>
        <a:lstStyle/>
        <a:p>
          <a:endParaRPr lang="zh-TW" altLang="en-US"/>
        </a:p>
      </dgm:t>
    </dgm:pt>
    <dgm:pt modelId="{899DC2BC-1485-4AAB-8BC8-02ABF441F375}" type="pres">
      <dgm:prSet presAssocID="{F76749AD-C233-4B05-9700-B9D6FFC78C6D}" presName="parentText" presStyleLbl="node1" presStyleIdx="2" presStyleCnt="4">
        <dgm:presLayoutVars>
          <dgm:chMax val="0"/>
          <dgm:bulletEnabled val="1"/>
        </dgm:presLayoutVars>
      </dgm:prSet>
      <dgm:spPr/>
      <dgm:t>
        <a:bodyPr/>
        <a:lstStyle/>
        <a:p>
          <a:endParaRPr lang="zh-TW" altLang="en-US"/>
        </a:p>
      </dgm:t>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t>
        <a:bodyPr/>
        <a:lstStyle/>
        <a:p>
          <a:endParaRPr lang="zh-TW" altLang="en-US"/>
        </a:p>
      </dgm:t>
    </dgm:pt>
    <dgm:pt modelId="{288BDC68-7FF6-45F7-B766-AE2C63685B77}" type="pres">
      <dgm:prSet presAssocID="{A08B5763-B652-4334-A971-957028A4B52C}" presName="parentText" presStyleLbl="node1" presStyleIdx="3" presStyleCnt="4">
        <dgm:presLayoutVars>
          <dgm:chMax val="0"/>
          <dgm:bulletEnabled val="1"/>
        </dgm:presLayoutVars>
      </dgm:prSet>
      <dgm:spPr/>
      <dgm:t>
        <a:bodyPr/>
        <a:lstStyle/>
        <a:p>
          <a:endParaRPr lang="zh-TW" altLang="en-US"/>
        </a:p>
      </dgm:t>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A9AA4905-8DA4-483A-ACC6-88F8685B0BFD}" type="presOf" srcId="{4527FA2F-F884-47AC-B85E-16F570448C28}" destId="{0B447D73-6443-42D3-BE64-EE7DF09914DD}" srcOrd="0"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5470B6A5-B4C9-4E2D-AC85-57FFC5AFED98}" srcId="{5250EA93-0296-44BD-83A3-29A7749017EE}" destId="{A08B5763-B652-4334-A971-957028A4B52C}" srcOrd="3" destOrd="0" parTransId="{AF5CAC5D-EFBA-4689-9862-6BBAF4565D78}" sibTransId="{808A8188-DCF7-447C-BB7F-129116E06FED}"/>
    <dgm:cxn modelId="{7E7B1330-5DC3-4A42-9D9C-3B35E90E0CDB}" srcId="{5250EA93-0296-44BD-83A3-29A7749017EE}" destId="{F76749AD-C233-4B05-9700-B9D6FFC78C6D}" srcOrd="2" destOrd="0" parTransId="{5D76E61F-3AFD-41A8-A82A-9C42BED1042A}" sibTransId="{53B6DEC9-A2AA-444E-BC77-BCCD089C3E62}"/>
    <dgm:cxn modelId="{3547704A-9395-4672-A730-2C3AD68840B0}" type="presOf" srcId="{A08B5763-B652-4334-A971-957028A4B52C}" destId="{D82DD2B2-91F4-4FB0-A778-D7A0258FC69C}" srcOrd="0" destOrd="0" presId="urn:microsoft.com/office/officeart/2005/8/layout/list1"/>
    <dgm:cxn modelId="{1B8BDD49-7837-4A77-A8D5-60083565957B}" type="presOf" srcId="{5250EA93-0296-44BD-83A3-29A7749017EE}" destId="{1C0352F3-2997-47B8-9618-C01DF67B359E}" srcOrd="0" destOrd="0" presId="urn:microsoft.com/office/officeart/2005/8/layout/list1"/>
    <dgm:cxn modelId="{ABB6B720-48D3-425A-B726-8D67E4738A09}" type="presOf" srcId="{C7252B3D-21FC-41DD-B06B-07F0D36A080B}" destId="{4A623D9C-D460-4468-BC18-C905E6FFD5DA}" srcOrd="0" destOrd="0" presId="urn:microsoft.com/office/officeart/2005/8/layout/list1"/>
    <dgm:cxn modelId="{C2A4A14B-841A-4B01-9CA4-612A8971135A}" type="presOf" srcId="{F76749AD-C233-4B05-9700-B9D6FFC78C6D}" destId="{9116D1E0-5AF7-49B3-949A-243598C59048}" srcOrd="0" destOrd="0" presId="urn:microsoft.com/office/officeart/2005/8/layout/list1"/>
    <dgm:cxn modelId="{8E7315B6-639B-4DD8-9C8F-78EE2164B0D1}" type="presOf" srcId="{F76749AD-C233-4B05-9700-B9D6FFC78C6D}" destId="{899DC2BC-1485-4AAB-8BC8-02ABF441F375}" srcOrd="1" destOrd="0" presId="urn:microsoft.com/office/officeart/2005/8/layout/list1"/>
    <dgm:cxn modelId="{A8862BBC-0C5C-41C3-AF15-0436122E0FF8}" type="presOf" srcId="{4527FA2F-F884-47AC-B85E-16F570448C28}" destId="{AE97788F-1D2D-43D0-8405-F2F4C8F82FEE}" srcOrd="1" destOrd="0" presId="urn:microsoft.com/office/officeart/2005/8/layout/list1"/>
    <dgm:cxn modelId="{627DBB2B-54F3-4052-8906-8735E23C59A8}" type="presOf" srcId="{A08B5763-B652-4334-A971-957028A4B52C}" destId="{288BDC68-7FF6-45F7-B766-AE2C63685B77}" srcOrd="1" destOrd="0" presId="urn:microsoft.com/office/officeart/2005/8/layout/list1"/>
    <dgm:cxn modelId="{5DAC0F7F-5333-4B0A-8CF9-AB510B933AA4}" type="presOf" srcId="{C7252B3D-21FC-41DD-B06B-07F0D36A080B}" destId="{1FDD6BE3-A495-4529-8BD5-BBEED7568913}" srcOrd="1" destOrd="0" presId="urn:microsoft.com/office/officeart/2005/8/layout/list1"/>
    <dgm:cxn modelId="{28D13945-4369-4589-A9E2-9EEB1F7B0807}" srcId="{5250EA93-0296-44BD-83A3-29A7749017EE}" destId="{4527FA2F-F884-47AC-B85E-16F570448C28}" srcOrd="1" destOrd="0" parTransId="{481F0E55-EB06-4F86-9A3E-BBF17DEA1A1C}" sibTransId="{351AAA5F-BC36-4750-BA64-80F6B2DD05DC}"/>
    <dgm:cxn modelId="{9C1F81D6-143B-4942-ADBC-A8F7D04712EB}" type="presParOf" srcId="{1C0352F3-2997-47B8-9618-C01DF67B359E}" destId="{C184BFDC-1C05-4103-B52B-9A174F0FAC46}" srcOrd="0" destOrd="0" presId="urn:microsoft.com/office/officeart/2005/8/layout/list1"/>
    <dgm:cxn modelId="{2A7FEB53-A6FD-423D-9414-08533D653675}" type="presParOf" srcId="{C184BFDC-1C05-4103-B52B-9A174F0FAC46}" destId="{4A623D9C-D460-4468-BC18-C905E6FFD5DA}" srcOrd="0" destOrd="0" presId="urn:microsoft.com/office/officeart/2005/8/layout/list1"/>
    <dgm:cxn modelId="{01A0DB31-A861-4F08-BB5E-95593F26839F}" type="presParOf" srcId="{C184BFDC-1C05-4103-B52B-9A174F0FAC46}" destId="{1FDD6BE3-A495-4529-8BD5-BBEED7568913}" srcOrd="1" destOrd="0" presId="urn:microsoft.com/office/officeart/2005/8/layout/list1"/>
    <dgm:cxn modelId="{67046B42-184D-4874-8614-B684BE137EE6}" type="presParOf" srcId="{1C0352F3-2997-47B8-9618-C01DF67B359E}" destId="{9FBE15A6-B6D3-42F0-81C7-9CA08ADFE762}" srcOrd="1" destOrd="0" presId="urn:microsoft.com/office/officeart/2005/8/layout/list1"/>
    <dgm:cxn modelId="{8621FDE1-C192-4178-A999-7714F973AE9B}" type="presParOf" srcId="{1C0352F3-2997-47B8-9618-C01DF67B359E}" destId="{403A98F8-8211-4709-B15F-E9F38BDD2858}" srcOrd="2" destOrd="0" presId="urn:microsoft.com/office/officeart/2005/8/layout/list1"/>
    <dgm:cxn modelId="{DE28916F-D8A6-43B2-9D57-82ED2A8D211C}" type="presParOf" srcId="{1C0352F3-2997-47B8-9618-C01DF67B359E}" destId="{F4D8F90A-D96F-43F7-9EAD-BBF9C1161546}" srcOrd="3" destOrd="0" presId="urn:microsoft.com/office/officeart/2005/8/layout/list1"/>
    <dgm:cxn modelId="{67AF7DB9-8C94-46CF-B42A-C676993CB538}" type="presParOf" srcId="{1C0352F3-2997-47B8-9618-C01DF67B359E}" destId="{8FF3BAB1-B58E-4D95-8F2B-062AEC8EBA3A}" srcOrd="4" destOrd="0" presId="urn:microsoft.com/office/officeart/2005/8/layout/list1"/>
    <dgm:cxn modelId="{D92686CA-6856-4E43-AEA5-D02442BAB97B}" type="presParOf" srcId="{8FF3BAB1-B58E-4D95-8F2B-062AEC8EBA3A}" destId="{0B447D73-6443-42D3-BE64-EE7DF09914DD}" srcOrd="0" destOrd="0" presId="urn:microsoft.com/office/officeart/2005/8/layout/list1"/>
    <dgm:cxn modelId="{DD39742C-4416-4081-BB3B-E8094FF503E1}" type="presParOf" srcId="{8FF3BAB1-B58E-4D95-8F2B-062AEC8EBA3A}" destId="{AE97788F-1D2D-43D0-8405-F2F4C8F82FEE}" srcOrd="1" destOrd="0" presId="urn:microsoft.com/office/officeart/2005/8/layout/list1"/>
    <dgm:cxn modelId="{54A3A552-0B92-4270-96A5-E6E27892A631}" type="presParOf" srcId="{1C0352F3-2997-47B8-9618-C01DF67B359E}" destId="{D5E9BFE3-B72B-4625-9670-FCCDBA6B6CD9}" srcOrd="5" destOrd="0" presId="urn:microsoft.com/office/officeart/2005/8/layout/list1"/>
    <dgm:cxn modelId="{3E23AD57-AD3C-4A0A-A0FB-389A1DA3CF33}" type="presParOf" srcId="{1C0352F3-2997-47B8-9618-C01DF67B359E}" destId="{3BEAAE17-8B03-485B-914E-70A644277BE4}" srcOrd="6" destOrd="0" presId="urn:microsoft.com/office/officeart/2005/8/layout/list1"/>
    <dgm:cxn modelId="{CDAE465D-2277-4EBB-8662-E3BDBD631EA6}" type="presParOf" srcId="{1C0352F3-2997-47B8-9618-C01DF67B359E}" destId="{6B40BE7F-55B4-4EA5-A25A-907B91E17168}" srcOrd="7" destOrd="0" presId="urn:microsoft.com/office/officeart/2005/8/layout/list1"/>
    <dgm:cxn modelId="{21D08DD0-2EA1-4C49-BE6B-45D4F66F0AD4}" type="presParOf" srcId="{1C0352F3-2997-47B8-9618-C01DF67B359E}" destId="{B8B44AEB-0ECF-43D4-B784-D2BA8993549F}" srcOrd="8" destOrd="0" presId="urn:microsoft.com/office/officeart/2005/8/layout/list1"/>
    <dgm:cxn modelId="{63E3F36C-0732-41A5-A5AC-EE27B6DE3A46}" type="presParOf" srcId="{B8B44AEB-0ECF-43D4-B784-D2BA8993549F}" destId="{9116D1E0-5AF7-49B3-949A-243598C59048}" srcOrd="0" destOrd="0" presId="urn:microsoft.com/office/officeart/2005/8/layout/list1"/>
    <dgm:cxn modelId="{E87F465C-40A3-4DAA-9B55-B649F1EB87C0}" type="presParOf" srcId="{B8B44AEB-0ECF-43D4-B784-D2BA8993549F}" destId="{899DC2BC-1485-4AAB-8BC8-02ABF441F375}" srcOrd="1" destOrd="0" presId="urn:microsoft.com/office/officeart/2005/8/layout/list1"/>
    <dgm:cxn modelId="{1A7A53EE-022A-4AF7-9BDE-19FFBDAA7DD4}" type="presParOf" srcId="{1C0352F3-2997-47B8-9618-C01DF67B359E}" destId="{69101F56-B615-434C-B8EF-6B28F80225C5}" srcOrd="9" destOrd="0" presId="urn:microsoft.com/office/officeart/2005/8/layout/list1"/>
    <dgm:cxn modelId="{FEB4591A-6733-4CB4-AB0C-75C4318C5F5D}" type="presParOf" srcId="{1C0352F3-2997-47B8-9618-C01DF67B359E}" destId="{506904CF-0AE5-4F3C-9E8A-003E324F86C8}" srcOrd="10" destOrd="0" presId="urn:microsoft.com/office/officeart/2005/8/layout/list1"/>
    <dgm:cxn modelId="{88A6CD7A-1D2A-4862-8792-96924ED95E8A}" type="presParOf" srcId="{1C0352F3-2997-47B8-9618-C01DF67B359E}" destId="{FEBA894A-0A0E-408C-AE0E-9E4EF9BB0024}" srcOrd="11" destOrd="0" presId="urn:microsoft.com/office/officeart/2005/8/layout/list1"/>
    <dgm:cxn modelId="{506A94E3-0C46-45E4-94D6-F7A76A8B9E07}" type="presParOf" srcId="{1C0352F3-2997-47B8-9618-C01DF67B359E}" destId="{8EFF5A3D-6565-46AC-A645-AFEC17999D17}" srcOrd="12" destOrd="0" presId="urn:microsoft.com/office/officeart/2005/8/layout/list1"/>
    <dgm:cxn modelId="{0AB6C1EA-6498-4B9B-846A-078A4D91F679}" type="presParOf" srcId="{8EFF5A3D-6565-46AC-A645-AFEC17999D17}" destId="{D82DD2B2-91F4-4FB0-A778-D7A0258FC69C}" srcOrd="0" destOrd="0" presId="urn:microsoft.com/office/officeart/2005/8/layout/list1"/>
    <dgm:cxn modelId="{21B94C82-E7DA-4807-813E-E2F397B49697}" type="presParOf" srcId="{8EFF5A3D-6565-46AC-A645-AFEC17999D17}" destId="{288BDC68-7FF6-45F7-B766-AE2C63685B77}" srcOrd="1" destOrd="0" presId="urn:microsoft.com/office/officeart/2005/8/layout/list1"/>
    <dgm:cxn modelId="{656BD4EB-0784-44C8-A1E2-F3E856F7414C}" type="presParOf" srcId="{1C0352F3-2997-47B8-9618-C01DF67B359E}" destId="{061F6F95-9C52-4E54-9AA6-A48947C5D0CC}" srcOrd="13" destOrd="0" presId="urn:microsoft.com/office/officeart/2005/8/layout/list1"/>
    <dgm:cxn modelId="{269D2FC0-DF4E-4854-B7B4-7C1847A51314}"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BC57F15C-08A0-46AF-A049-F051F8D34A5A}" type="presOf" srcId="{2586631C-72DF-4590-96CF-FD05EA0B4F37}" destId="{FE0F0CF2-F7C9-4715-A649-B5EBA4586B74}" srcOrd="0"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F191E0A7-C3A8-4E76-9C68-E48AE79BC11F}" type="presOf" srcId="{E15451D7-AE88-44D7-BD90-6F7B5F87DDF4}" destId="{7BE42010-7684-4A9A-9739-0282900D3D82}" srcOrd="1"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4A2A2AAD-8555-47D5-9112-69596F1007C8}" srcId="{F806D2A7-1DCB-48B6-859B-B7630E69A82D}" destId="{C794CB2A-8943-4ED0-BB2B-4626EA71955D}" srcOrd="4" destOrd="0" parTransId="{A7078AFB-3A9A-4EFD-A3DB-AB3FE7E380FD}" sibTransId="{1479E8B9-18FE-4A55-B6D3-23F2E32A48FE}"/>
    <dgm:cxn modelId="{A0640600-9C2E-4FC3-9017-00AF5313FD50}" type="presOf" srcId="{60603511-9ED8-4649-BE98-C6AE74C8948E}" destId="{D494690B-D544-4BFA-B42B-D33B6B8D7F60}" srcOrd="0" destOrd="0" presId="urn:microsoft.com/office/officeart/2005/8/layout/process2"/>
    <dgm:cxn modelId="{E080835C-E3FC-4A41-BFFB-E929A762B214}" type="presOf" srcId="{E15451D7-AE88-44D7-BD90-6F7B5F87DDF4}" destId="{D9FDFAA5-4B68-4C47-A5E4-0FB5CC5F22EC}" srcOrd="0"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AFB5BE00-61A7-4004-A578-C49E6D738E7E}" type="presOf" srcId="{D26754FA-106F-4544-AEAD-2C15D5CEDE10}" destId="{3743BC11-AFF0-4A3A-B18F-05E12EE3678B}"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F8903725-D16B-46AD-A782-2E43EAF538A3}" type="presOf" srcId="{28452A2B-1902-4CD9-8EC4-102AA633AB98}" destId="{7EE6A867-2857-4402-AB47-BA0B105F9C2E}"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943FB8FD-790F-4BE3-B7CE-4D82191E533F}" type="presOf" srcId="{AC491ACA-D578-4C8F-819E-9466480387FF}" destId="{5EA27AC1-E1EA-49A5-AAE2-ADE50ABD8A1F}" srcOrd="1" destOrd="0" presId="urn:microsoft.com/office/officeart/2005/8/layout/process2"/>
    <dgm:cxn modelId="{B4A1CCF6-AA83-49C3-9E4D-68EFCFB85EC7}" type="presOf" srcId="{D2D792E5-DA99-4717-B720-F93FC9AAD518}" destId="{B034C1C6-7DF2-463C-9B68-FD62C95B7EE7}" srcOrd="0" destOrd="0" presId="urn:microsoft.com/office/officeart/2005/8/layout/process2"/>
    <dgm:cxn modelId="{52DC6C9C-D3E2-4CA0-905D-C0197F00518B}" type="presOf" srcId="{59B4A5AB-B253-4038-805F-6631BE6519E9}" destId="{1B1A4596-E86D-41A9-B811-3B3FBBF34D4E}" srcOrd="1"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607FF005-0C9F-4A9D-9554-CD023E10D2F1}" type="presOf" srcId="{C794CB2A-8943-4ED0-BB2B-4626EA71955D}" destId="{2868515F-6C95-4847-AB09-092DAFFCC335}"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1#6"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8886E415-7F0D-45B6-8C05-6956B0089383}" srcId="{F806D2A7-1DCB-48B6-859B-B7630E69A82D}" destId="{D2D792E5-DA99-4717-B720-F93FC9AAD518}" srcOrd="2" destOrd="0" parTransId="{081339C0-D662-41F2-B739-9829E22F8982}" sibTransId="{E15451D7-AE88-44D7-BD90-6F7B5F87DDF4}"/>
    <dgm:cxn modelId="{257DA2FC-4E39-49E6-8048-97CD393C288C}" type="presOf" srcId="{AC491ACA-D578-4C8F-819E-9466480387FF}" destId="{94372483-7177-43C0-BF99-82560AE20F47}" srcOrd="0" destOrd="0" presId="urn:microsoft.com/office/officeart/2005/8/layout/process2"/>
    <dgm:cxn modelId="{317BA99B-A979-44B6-BB85-08C7A17F6DCA}" type="presOf" srcId="{2586631C-72DF-4590-96CF-FD05EA0B4F37}" destId="{FE0F0CF2-F7C9-4715-A649-B5EBA4586B74}"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CF1257B0-B1EB-4DBD-909A-9A77E24B228C}" type="presOf" srcId="{E15451D7-AE88-44D7-BD90-6F7B5F87DDF4}" destId="{7BE42010-7684-4A9A-9739-0282900D3D82}" srcOrd="1"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121FEA9A-26E8-43FB-93DA-3FA23C710087}" type="presOf" srcId="{D2D792E5-DA99-4717-B720-F93FC9AAD518}" destId="{B034C1C6-7DF2-463C-9B68-FD62C95B7EE7}" srcOrd="0"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EFF712FF-0E45-4C38-996E-6BC5DD7239B3}" type="presOf" srcId="{60603511-9ED8-4649-BE98-C6AE74C8948E}" destId="{D494690B-D544-4BFA-B42B-D33B6B8D7F60}"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DBF29D62-F3CC-4CE8-9AF3-74584583A1BB}" type="presOf" srcId="{F806D2A7-1DCB-48B6-859B-B7630E69A82D}" destId="{EF986BB8-4BD7-4A7F-8A6F-C8241FAEA631}" srcOrd="0" destOrd="0" presId="urn:microsoft.com/office/officeart/2005/8/layout/process2"/>
    <dgm:cxn modelId="{7B850820-ADD2-409A-BF05-C6183E037BB5}" type="presOf" srcId="{28452A2B-1902-4CD9-8EC4-102AA633AB98}" destId="{7EE6A867-2857-4402-AB47-BA0B105F9C2E}" srcOrd="0" destOrd="0" presId="urn:microsoft.com/office/officeart/2005/8/layout/process2"/>
    <dgm:cxn modelId="{528DD14D-75E9-4B97-BAA1-7D8AB64973C8}" type="presOf" srcId="{D26754FA-106F-4544-AEAD-2C15D5CEDE10}" destId="{3743BC11-AFF0-4A3A-B18F-05E12EE3678B}"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3ADF5178-EA5F-44F9-82D9-5FBB76FB37AF}" type="presOf" srcId="{59B4A5AB-B253-4038-805F-6631BE6519E9}" destId="{1B1A4596-E86D-41A9-B811-3B3FBBF34D4E}" srcOrd="1"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4D9D8BA2-A944-4243-8D12-A3A40899ECFC}" type="presOf" srcId="{CE0711CA-AB88-42F3-9B58-9D9798B18A1F}" destId="{4DCC8F3E-F709-4B42-99CB-9E754E86A040}"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782EFB08-E1B7-4AE6-B349-F285E3ED95B9}"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572AA447-3FFC-4C0D-89CD-90E184956B5E}" srcId="{36EF0EC0-60A4-4C1A-9356-01B0251FFD65}" destId="{39EC5172-4BC3-4BA1-952B-BAC716F7257E}" srcOrd="4" destOrd="0" parTransId="{5A6311CB-0A7F-4017-AD33-666B10CA6727}" sibTransId="{D54592D1-C22A-422C-B5CD-635005D252FD}"/>
    <dgm:cxn modelId="{115AF744-42EE-4E32-BC81-36FF3BBDE648}" type="presOf" srcId="{76042859-7BD1-43F8-91B4-9B7159021193}" destId="{A032B66E-986F-441B-9E05-57F38F87657D}" srcOrd="0" destOrd="0" presId="urn:microsoft.com/office/officeart/2008/layout/HorizontalMultiLevelHierarchy"/>
    <dgm:cxn modelId="{F6CB4F87-8662-4BA1-BFA8-A0B81C89BB3F}" type="presOf" srcId="{0BCEE368-3431-44B9-BC39-8D043A9AFB6B}" destId="{74391852-20B6-4874-955D-801FF57834EE}"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4FE0ECAE-FC3A-4142-8A8F-D44EEA14DD3A}" type="presOf" srcId="{C7CE2D37-D75A-401F-9AC1-CFEFF8361B00}" destId="{4B763022-987E-4813-B217-C6DBC14CE2C6}" srcOrd="0" destOrd="0" presId="urn:microsoft.com/office/officeart/2008/layout/HorizontalMultiLevelHierarchy"/>
    <dgm:cxn modelId="{0FEB7FA2-3EC1-43D8-922C-D6864BA686EC}" type="presOf" srcId="{0BCEE368-3431-44B9-BC39-8D043A9AFB6B}" destId="{3758A0D4-2C40-4658-B762-D5ED70FF1E54}" srcOrd="1"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6D20D857-2C2A-4F96-9FD5-E676098F035D}" type="presOf" srcId="{5A6311CB-0A7F-4017-AD33-666B10CA6727}" destId="{47FEE023-1A1D-4B85-A59B-6C1A2EA20C15}" srcOrd="0" destOrd="0" presId="urn:microsoft.com/office/officeart/2008/layout/HorizontalMultiLevelHierarchy"/>
    <dgm:cxn modelId="{0F445849-4BD8-4661-BCBF-BE6B07609C59}" type="presOf" srcId="{2C4F72F7-6691-4BDA-A6E5-6FBEA6CDBC29}" destId="{2024498F-F7CF-4062-9396-EF5F2D7129E6}"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675E093-8A42-4651-80D1-A8558F2A6668}" type="presOf" srcId="{45E39A56-40CC-4E96-9015-DA7B915A0C87}" destId="{4149323B-3026-48D2-9406-B1B2030D0A79}" srcOrd="0" destOrd="0" presId="urn:microsoft.com/office/officeart/2008/layout/HorizontalMultiLevelHierarchy"/>
    <dgm:cxn modelId="{398D5BD0-335D-4CB0-94E2-4FA140AFEDD1}" type="presOf" srcId="{980E9C16-A76E-4416-A46E-D2E80524CBA2}" destId="{95FB0B6A-82E2-49A0-84C8-EF6168BE495D}" srcOrd="0"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C9F752A3-37D7-4618-A98C-DAA161562D48}" type="presOf" srcId="{36EF0EC0-60A4-4C1A-9356-01B0251FFD65}" destId="{D2007AEC-647D-47B0-B4C8-FF0881230684}"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710FD844-5957-4588-ACDB-985C5BBE2EA2}" type="presOf" srcId="{66707873-FE4E-4F02-A241-93CC8F117438}" destId="{E7DD4E41-BC36-48D7-9C26-C49247D78B79}"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635DC197-4822-4E65-BF56-FA2A903EFBB5}" type="presOf" srcId="{5A6311CB-0A7F-4017-AD33-666B10CA6727}" destId="{C783A362-4F56-4422-B23C-1799C71A5667}" srcOrd="1"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FEB85C40-4B8F-42E1-A544-94E7F5FE9B29}" type="presOf" srcId="{CE0711CA-AB88-42F3-9B58-9D9798B18A1F}" destId="{925884E4-ECEB-467E-BFE0-3FFC322DBD5B}" srcOrd="1" destOrd="0" presId="urn:microsoft.com/office/officeart/2008/layout/HorizontalMultiLevelHierarchy"/>
    <dgm:cxn modelId="{ED32A24C-7339-404D-BDE7-B4DA1ED3A48F}" type="presOf" srcId="{1C39AB6F-243F-410C-8C0A-F831AA0B0142}" destId="{EE9A99F2-3E14-4D11-917F-B58A06B280AB}" srcOrd="0"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EE048CFF-09C8-4A37-A7C0-140E5A856291}" type="presOf" srcId="{F34A9759-A1C7-4A33-B2A7-7B973735D614}" destId="{1E5A2185-BA0C-4F91-AA10-F6CB1B0156FC}" srcOrd="0" destOrd="0" presId="urn:microsoft.com/office/officeart/2008/layout/HorizontalMultiLevelHierarchy"/>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FA567FC-D09B-4CCA-B060-6DF83C77A89D}" type="presOf" srcId="{F34A9759-A1C7-4A33-B2A7-7B973735D614}" destId="{D135C692-C0EC-4F6A-B102-4457BC7949B2}"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B6CCEBB0-BA20-4FC5-A2D4-CB87245B1C31}"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079A4170-E008-455B-8D36-976E74D8BB6C}" type="presOf" srcId="{980E9C16-A76E-4416-A46E-D2E80524CBA2}" destId="{95FB0B6A-82E2-49A0-84C8-EF6168BE495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A7EEE003-BB78-4271-90C0-B9F8AAC7074F}" type="presOf" srcId="{135AEF2C-5110-4C4E-8844-0F140ACF302D}" destId="{C36D933B-DC2E-49DB-B383-FA9682E4DD3D}" srcOrd="0"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5997502E-7EA5-4A5A-9A80-BBCFECE69DE3}" type="presOf" srcId="{66707873-FE4E-4F02-A241-93CC8F117438}" destId="{E7DD4E41-BC36-48D7-9C26-C49247D78B79}" srcOrd="0" destOrd="0" presId="urn:microsoft.com/office/officeart/2008/layout/HorizontalMultiLevelHierarchy"/>
    <dgm:cxn modelId="{DD59C02C-0A42-4213-93E6-6B0E886773FA}" type="presOf" srcId="{F34A9759-A1C7-4A33-B2A7-7B973735D614}" destId="{1E5A2185-BA0C-4F91-AA10-F6CB1B0156FC}" srcOrd="0" destOrd="0" presId="urn:microsoft.com/office/officeart/2008/layout/HorizontalMultiLevelHierarchy"/>
    <dgm:cxn modelId="{946A8D69-3163-4B77-A109-716DE1CFD496}" type="presOf" srcId="{423E522E-F39B-4288-92D4-75938BD88936}" destId="{D4F9D83C-9DCD-4181-B117-CB9FA91F3AE2}"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4FF4141C-AFB1-4D2F-B76B-5C8027CC9BC7}" type="presOf" srcId="{2C4F72F7-6691-4BDA-A6E5-6FBEA6CDBC29}" destId="{2024498F-F7CF-4062-9396-EF5F2D7129E6}" srcOrd="0"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651486CE-A7BD-4FAB-9B06-64AD6BAB9369}" type="presOf" srcId="{36EF0EC0-60A4-4C1A-9356-01B0251FFD65}" destId="{D2007AEC-647D-47B0-B4C8-FF0881230684}"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D58C84BF-BCD4-41B4-B0E9-D99CBD2AC2DB}" type="presOf" srcId="{0BCEE368-3431-44B9-BC39-8D043A9AFB6B}" destId="{74391852-20B6-4874-955D-801FF57834EE}" srcOrd="0"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E161A79-CDF2-4EC9-A257-4B2389A5C121}" type="presOf" srcId="{980E9C16-A76E-4416-A46E-D2E80524CBA2}" destId="{C40967AF-C170-466B-A4E4-8F5A191E2A7E}" srcOrd="1"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9CC42A73-50F4-4552-AE74-E8FF1CBD1C94}" type="presOf" srcId="{C7CE2D37-D75A-401F-9AC1-CFEFF8361B00}" destId="{4B763022-987E-4813-B217-C6DBC14CE2C6}"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80581D01-4E5F-4E8F-B712-20DE3A0BBDCA}" type="presOf" srcId="{39EC5172-4BC3-4BA1-952B-BAC716F7257E}" destId="{FE5079DA-EFC3-4922-A063-981745543C78}" srcOrd="0" destOrd="0" presId="urn:microsoft.com/office/officeart/2008/layout/HorizontalMultiLevelHierarchy"/>
    <dgm:cxn modelId="{2BE4B686-6D2D-4C15-9519-5386D92CF211}" type="presOf" srcId="{0BCEE368-3431-44B9-BC39-8D043A9AFB6B}" destId="{3758A0D4-2C40-4658-B762-D5ED70FF1E54}" srcOrd="1" destOrd="0" presId="urn:microsoft.com/office/officeart/2008/layout/HorizontalMultiLevelHierarchy"/>
    <dgm:cxn modelId="{F9498CB9-A0EC-4BD6-B308-81FFEF7D5F37}" type="presOf" srcId="{5A6311CB-0A7F-4017-AD33-666B10CA6727}" destId="{47FEE023-1A1D-4B85-A59B-6C1A2EA20C15}" srcOrd="0" destOrd="0" presId="urn:microsoft.com/office/officeart/2008/layout/HorizontalMultiLevelHierarchy"/>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B51EC1EF-36B3-474D-894E-02411B0A8BB5}" type="presOf" srcId="{423E522E-F39B-4288-92D4-75938BD88936}" destId="{D4F9D83C-9DCD-4181-B117-CB9FA91F3AE2}"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42424E87-9E0E-4C8C-8A3A-CB4A6D3AA5EA}" type="presOf" srcId="{36EF0EC0-60A4-4C1A-9356-01B0251FFD65}" destId="{D2007AEC-647D-47B0-B4C8-FF0881230684}"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A8DAC193-0CF0-4CFC-9278-5B10B735248F}" type="presOf" srcId="{F34A9759-A1C7-4A33-B2A7-7B973735D614}" destId="{D135C692-C0EC-4F6A-B102-4457BC7949B2}" srcOrd="1"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0133E794-74CE-447C-BB53-45B4BE98EEFE}" type="presOf" srcId="{F34A9759-A1C7-4A33-B2A7-7B973735D614}" destId="{1E5A2185-BA0C-4F91-AA10-F6CB1B0156FC}" srcOrd="0"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4C91704C-35DB-44F0-A2B6-830BCDF24075}" type="presOf" srcId="{5A6311CB-0A7F-4017-AD33-666B10CA6727}" destId="{C783A362-4F56-4422-B23C-1799C71A5667}" srcOrd="1"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611ABFDB-1121-490E-A935-4B255A1EE518}" type="presOf" srcId="{980E9C16-A76E-4416-A46E-D2E80524CBA2}" destId="{C40967AF-C170-466B-A4E4-8F5A191E2A7E}"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878E857-298E-4B0F-97CF-F703B0BA773E}" type="presOf" srcId="{135AEF2C-5110-4C4E-8844-0F140ACF302D}" destId="{C36D933B-DC2E-49DB-B383-FA9682E4DD3D}" srcOrd="0" destOrd="0" presId="urn:microsoft.com/office/officeart/2008/layout/HorizontalMultiLevelHierarchy"/>
    <dgm:cxn modelId="{7B04870B-5131-442F-ADE8-9E28BC4A9394}"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C472DBD-81B0-4ABE-AABE-96ED991B8394}" type="presOf" srcId="{2C4F72F7-6691-4BDA-A6E5-6FBEA6CDBC29}" destId="{2024498F-F7CF-4062-9396-EF5F2D7129E6}" srcOrd="0" destOrd="0" presId="urn:microsoft.com/office/officeart/2008/layout/HorizontalMultiLevelHierarchy"/>
    <dgm:cxn modelId="{E3200709-3E0F-4953-98C4-492FA4102FEF}" type="presOf" srcId="{423E522E-F39B-4288-92D4-75938BD88936}" destId="{ECFF81C6-020D-4BA8-B313-602951EFCD15}" srcOrd="1" destOrd="0" presId="urn:microsoft.com/office/officeart/2008/layout/HorizontalMultiLevelHierarchy"/>
    <dgm:cxn modelId="{1A57DC9B-438E-4FE3-B2B6-2BC64FDC04BE}" type="presOf" srcId="{76042859-7BD1-43F8-91B4-9B7159021193}" destId="{A032B66E-986F-441B-9E05-57F38F87657D}" srcOrd="0" destOrd="0" presId="urn:microsoft.com/office/officeart/2008/layout/HorizontalMultiLevelHierarchy"/>
    <dgm:cxn modelId="{294FF9C1-FF51-42BF-94BB-0198DD16A1A2}" type="presOf" srcId="{0BCEE368-3431-44B9-BC39-8D043A9AFB6B}" destId="{74391852-20B6-4874-955D-801FF57834EE}"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AB792BCA-5316-4217-A996-3439E12C5676}" type="presOf" srcId="{980E9C16-A76E-4416-A46E-D2E80524CBA2}" destId="{95FB0B6A-82E2-49A0-84C8-EF6168BE495D}"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D5141D81-A4DE-4208-9379-BC182AD6C0D9}" type="presOf" srcId="{45E39A56-40CC-4E96-9015-DA7B915A0C87}" destId="{4149323B-3026-48D2-9406-B1B2030D0A79}"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zh-TW" altLang="en-US" b="1" i="0" u="none" strike="noStrike" cap="none" normalizeH="0" baseline="0" dirty="0" smtClean="0">
              <a:ln/>
              <a:effectLst/>
              <a:latin typeface="微軟正黑體" panose="020B0604030504040204" pitchFamily="34" charset="-120"/>
              <a:ea typeface="微軟正黑體" panose="020B0604030504040204" pitchFamily="34" charset="-120"/>
              <a:cs typeface="+mn-cs"/>
            </a:rPr>
            <a:t>（</a:t>
          </a:r>
          <a:r>
            <a:rPr kumimoji="1" lang="en-US" altLang="zh-TW" b="1" i="0" u="none" strike="noStrike" cap="none" normalizeH="0" baseline="0" dirty="0" smtClean="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3A20DDDC-2410-4D3E-BC63-3C9265920845}"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352E474-74C6-4B02-9AA7-1A9DC3F9EDAF}" type="presOf" srcId="{423E522E-F39B-4288-92D4-75938BD88936}" destId="{ECFF81C6-020D-4BA8-B313-602951EFCD15}" srcOrd="1" destOrd="0" presId="urn:microsoft.com/office/officeart/2008/layout/HorizontalMultiLevelHierarchy"/>
    <dgm:cxn modelId="{2AAE3F4B-CB56-400D-8071-0069D4FEEF2C}" type="presOf" srcId="{36EF0EC0-60A4-4C1A-9356-01B0251FFD65}" destId="{D2007AEC-647D-47B0-B4C8-FF0881230684}" srcOrd="0" destOrd="0" presId="urn:microsoft.com/office/officeart/2008/layout/HorizontalMultiLevelHierarchy"/>
    <dgm:cxn modelId="{BFA7648F-0CA9-476D-BE2D-6B2B20776F41}" type="presOf" srcId="{39EC5172-4BC3-4BA1-952B-BAC716F7257E}" destId="{FE5079DA-EFC3-4922-A063-981745543C78}" srcOrd="0"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89EE0610-743D-4226-9EDF-60CC4F7E3A1B}" type="presOf" srcId="{5A6311CB-0A7F-4017-AD33-666B10CA6727}" destId="{C783A362-4F56-4422-B23C-1799C71A5667}" srcOrd="1"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8516ED7B-5ABA-4FEA-8A43-DA1F56B0C6C8}" type="presOf" srcId="{76042859-7BD1-43F8-91B4-9B7159021193}" destId="{A032B66E-986F-441B-9E05-57F38F87657D}"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1EB7E2AB-B64E-4E1E-B3CC-F89B0368C512}" type="presOf" srcId="{CE0711CA-AB88-42F3-9B58-9D9798B18A1F}" destId="{4DCC8F3E-F709-4B42-99CB-9E754E86A040}"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BFF11483-DFA7-40FE-A428-70F1B934397E}" type="presOf" srcId="{C7CE2D37-D75A-401F-9AC1-CFEFF8361B00}" destId="{76260727-C795-4CA5-BCD3-8B4DC0C82E2A}" srcOrd="1"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DAB56BEF-4CA1-4120-BF1F-4BB0508ACC7F}" type="presOf" srcId="{0BCEE368-3431-44B9-BC39-8D043A9AFB6B}" destId="{74391852-20B6-4874-955D-801FF57834EE}"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FEAAB772-BCCF-4F18-A79F-7A6895AEE6F9}" type="presOf" srcId="{C7CE2D37-D75A-401F-9AC1-CFEFF8361B00}" destId="{4B763022-987E-4813-B217-C6DBC14CE2C6}" srcOrd="0"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分。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6597B844-DAFF-49C7-A842-C0912963A965}">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sng" dirty="0" smtClean="0">
              <a:solidFill>
                <a:srgbClr val="FF0000"/>
              </a:solidFill>
              <a:latin typeface="微軟正黑體" pitchFamily="34" charset="-120"/>
              <a:ea typeface="微軟正黑體" pitchFamily="34" charset="-120"/>
              <a:cs typeface="+mn-cs"/>
            </a:rPr>
            <a:t>十</a:t>
          </a:r>
          <a:r>
            <a:rPr lang="zh-TW" altLang="en-US" sz="1800" b="1" u="none" dirty="0" smtClean="0">
              <a:solidFill>
                <a:srgbClr val="000066"/>
              </a:solidFill>
              <a:latin typeface="微軟正黑體" pitchFamily="34" charset="-120"/>
              <a:ea typeface="微軟正黑體" pitchFamily="34" charset="-120"/>
              <a:cs typeface="+mn-cs"/>
            </a:rPr>
            <a:t>個</a:t>
          </a:r>
          <a:r>
            <a:rPr lang="zh-TW" altLang="en-US" sz="1800" b="1" u="none" dirty="0">
              <a:solidFill>
                <a:srgbClr val="000066"/>
              </a:solidFill>
              <a:latin typeface="微軟正黑體" pitchFamily="34" charset="-120"/>
              <a:ea typeface="微軟正黑體" pitchFamily="34" charset="-120"/>
              <a:cs typeface="+mn-cs"/>
            </a:rPr>
            <a:t>幹部名稱如下：班長、副班長、學藝股長、風紀股長、衛生股長、服務（總務或事務）股長、康樂（體育）股長、輔導</a:t>
          </a:r>
          <a:r>
            <a:rPr lang="zh-TW" altLang="en-US" sz="1800" b="1" u="none" dirty="0" smtClean="0">
              <a:solidFill>
                <a:srgbClr val="000066"/>
              </a:solidFill>
              <a:latin typeface="微軟正黑體" pitchFamily="34" charset="-120"/>
              <a:ea typeface="微軟正黑體" pitchFamily="34" charset="-120"/>
              <a:cs typeface="+mn-cs"/>
            </a:rPr>
            <a:t>股長，</a:t>
          </a:r>
          <a:r>
            <a:rPr lang="zh-TW" sz="1800" b="1" u="sng" dirty="0" smtClean="0">
              <a:solidFill>
                <a:srgbClr val="FF0000"/>
              </a:solidFill>
              <a:latin typeface="微軟正黑體" panose="020B0604030504040204" pitchFamily="34" charset="-120"/>
              <a:ea typeface="微軟正黑體" panose="020B0604030504040204" pitchFamily="34" charset="-120"/>
            </a:rPr>
            <a:t>另新增</a:t>
          </a:r>
          <a:r>
            <a:rPr lang="en-US" sz="1800" b="1" u="sng" dirty="0" smtClean="0">
              <a:solidFill>
                <a:srgbClr val="FF0000"/>
              </a:solidFill>
              <a:latin typeface="微軟正黑體" panose="020B0604030504040204" pitchFamily="34" charset="-120"/>
              <a:ea typeface="微軟正黑體" panose="020B0604030504040204" pitchFamily="34" charset="-120"/>
            </a:rPr>
            <a:t>2</a:t>
          </a:r>
          <a:r>
            <a:rPr lang="zh-TW" sz="1800" b="1" u="sng" dirty="0" smtClean="0">
              <a:solidFill>
                <a:srgbClr val="FF0000"/>
              </a:solidFill>
              <a:latin typeface="微軟正黑體" panose="020B0604030504040204" pitchFamily="34" charset="-120"/>
              <a:ea typeface="微軟正黑體" panose="020B0604030504040204" pitchFamily="34" charset="-120"/>
            </a:rPr>
            <a:t>個幹部，名稱由各校自訂</a:t>
          </a:r>
          <a:r>
            <a:rPr lang="zh-TW" altLang="en-US" sz="1800" b="1" u="none" dirty="0" smtClean="0">
              <a:solidFill>
                <a:srgbClr val="000066"/>
              </a:solidFill>
              <a:latin typeface="微軟正黑體" pitchFamily="34" charset="-120"/>
              <a:ea typeface="微軟正黑體" pitchFamily="34" charset="-120"/>
              <a:cs typeface="+mn-cs"/>
            </a:rPr>
            <a:t>。</a:t>
          </a:r>
          <a:endParaRPr lang="zh-TW" altLang="en-US" sz="1800" b="1" u="none" dirty="0">
            <a:solidFill>
              <a:srgbClr val="000066"/>
            </a:solidFill>
            <a:latin typeface="微軟正黑體" pitchFamily="34" charset="-120"/>
            <a:ea typeface="微軟正黑體" pitchFamily="34" charset="-120"/>
            <a:cs typeface="+mn-cs"/>
          </a:endParaRPr>
        </a:p>
      </dgm:t>
    </dgm:pt>
    <dgm:pt modelId="{8FBF7870-365D-46E4-96E8-B0B5208C87C3}" type="parTrans" cxnId="{E3BBEF81-A810-44F1-AFAD-C30330D8868F}">
      <dgm:prSet/>
      <dgm:spPr/>
      <dgm:t>
        <a:bodyPr/>
        <a:lstStyle/>
        <a:p>
          <a:endParaRPr lang="zh-TW" altLang="en-US"/>
        </a:p>
      </dgm:t>
    </dgm:pt>
    <dgm:pt modelId="{F6D8894D-63A4-40BB-B163-CE9021F31E98}" type="sibTrans" cxnId="{E3BBEF81-A810-44F1-AFAD-C30330D8868F}">
      <dgm:prSet/>
      <dgm:spPr/>
      <dgm:t>
        <a:bodyPr/>
        <a:lstStyle/>
        <a:p>
          <a:endParaRPr lang="zh-TW" altLang="en-US"/>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班級幹部之數量以</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人服務</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人之比例計算為原則，最多</a:t>
          </a:r>
          <a:r>
            <a:rPr lang="zh-TW" altLang="en-US" sz="1800" b="1" u="none" dirty="0" smtClean="0">
              <a:solidFill>
                <a:srgbClr val="000066"/>
              </a:solidFill>
              <a:latin typeface="微軟正黑體" pitchFamily="34" charset="-120"/>
              <a:ea typeface="微軟正黑體" pitchFamily="34" charset="-120"/>
              <a:cs typeface="+mn-cs"/>
            </a:rPr>
            <a:t>為</a:t>
          </a:r>
          <a:r>
            <a:rPr lang="en-US" altLang="zh-TW" sz="1800" b="1" u="sng" dirty="0" smtClean="0">
              <a:solidFill>
                <a:srgbClr val="FF0000"/>
              </a:solidFill>
              <a:latin typeface="微軟正黑體" pitchFamily="34" charset="-120"/>
              <a:ea typeface="微軟正黑體" pitchFamily="34" charset="-120"/>
              <a:cs typeface="+mn-cs"/>
            </a:rPr>
            <a:t>10</a:t>
          </a:r>
          <a:r>
            <a:rPr lang="zh-TW" altLang="en-US" sz="1800" b="1" u="none" dirty="0" smtClean="0">
              <a:solidFill>
                <a:srgbClr val="000066"/>
              </a:solidFill>
              <a:latin typeface="微軟正黑體" pitchFamily="34" charset="-120"/>
              <a:ea typeface="微軟正黑體" pitchFamily="34" charset="-120"/>
              <a:cs typeface="+mn-cs"/>
            </a:rPr>
            <a:t>個</a:t>
          </a:r>
          <a:r>
            <a:rPr lang="zh-TW" altLang="en-US" sz="1800" b="1" u="none" dirty="0">
              <a:solidFill>
                <a:srgbClr val="000066"/>
              </a:solidFill>
              <a:latin typeface="微軟正黑體" pitchFamily="34" charset="-120"/>
              <a:ea typeface="微軟正黑體" pitchFamily="34" charset="-120"/>
              <a:cs typeface="+mn-cs"/>
            </a:rPr>
            <a:t>幹部。</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特殊服務表現：由學校發給證書證明；非學校型態個人實驗教育</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，由家長提供證明。特殊服務表現：每班</a:t>
          </a:r>
          <a:r>
            <a:rPr lang="en-US" altLang="en-US" sz="1800" b="1" u="none" dirty="0">
              <a:solidFill>
                <a:srgbClr val="000066"/>
              </a:solidFill>
              <a:latin typeface="微軟正黑體" pitchFamily="34" charset="-120"/>
              <a:ea typeface="微軟正黑體" pitchFamily="34" charset="-120"/>
              <a:cs typeface="+mn-cs"/>
            </a:rPr>
            <a:t>0~4</a:t>
          </a:r>
          <a:r>
            <a:rPr lang="zh-TW" altLang="en-US" sz="1800" b="1" u="none" dirty="0">
              <a:solidFill>
                <a:srgbClr val="000066"/>
              </a:solidFill>
              <a:latin typeface="微軟正黑體" pitchFamily="34" charset="-120"/>
              <a:ea typeface="微軟正黑體" pitchFamily="34" charset="-120"/>
              <a:cs typeface="+mn-cs"/>
            </a:rPr>
            <a:t>位，任滿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社團社長：由學校發給證書證明。社團社長任滿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15753" custLinFactNeighborX="-2936">
        <dgm:presLayoutVars>
          <dgm:bulletEnabled val="1"/>
        </dgm:presLayoutVars>
      </dgm:prSet>
      <dgm:spPr>
        <a:prstGeom prst="round2SameRect">
          <a:avLst/>
        </a:prstGeom>
      </dgm:spPr>
      <dgm:t>
        <a:bodyPr/>
        <a:lstStyle/>
        <a:p>
          <a:endParaRPr lang="zh-TW" altLang="en-US"/>
        </a:p>
      </dgm:t>
    </dgm:pt>
  </dgm:ptLst>
  <dgm:cxnLst>
    <dgm:cxn modelId="{2A64EBB8-2FD1-46E2-BA10-13F328B12D4A}" srcId="{F5B6D5AE-D4F3-4470-A131-76C5C217B970}" destId="{2A9EB695-1FE8-4678-BFD2-D039EBCD76CF}" srcOrd="4" destOrd="0" parTransId="{FDCD241A-2069-4FBA-8FF5-2A243AE466F9}" sibTransId="{785CF402-AFEC-4565-B5F2-CE43E790EE79}"/>
    <dgm:cxn modelId="{E3BBEF81-A810-44F1-AFAD-C30330D8868F}" srcId="{F5B6D5AE-D4F3-4470-A131-76C5C217B970}" destId="{6597B844-DAFF-49C7-A842-C0912963A965}" srcOrd="1" destOrd="0" parTransId="{8FBF7870-365D-46E4-96E8-B0B5208C87C3}" sibTransId="{F6D8894D-63A4-40BB-B163-CE9021F31E98}"/>
    <dgm:cxn modelId="{63F5F5E3-F86F-41A2-B4B6-655F7A8D032E}" type="presOf" srcId="{2844DD21-10DD-4016-9FF4-78F7C4C51D88}" destId="{C0ACAB9B-5EED-4CB5-BECD-8EA6561A796F}" srcOrd="0" destOrd="0" presId="urn:microsoft.com/office/officeart/2005/8/layout/vList5"/>
    <dgm:cxn modelId="{222117F1-CD7F-4961-80EC-AB2215671EB3}" type="presOf" srcId="{2A9EB695-1FE8-4678-BFD2-D039EBCD76CF}" destId="{C0ACAB9B-5EED-4CB5-BECD-8EA6561A796F}" srcOrd="0" destOrd="4"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F5DA1644-D756-4FEF-82FF-0786E38B0F4C}" srcId="{F5B6D5AE-D4F3-4470-A131-76C5C217B970}" destId="{8D848E2C-F3FF-41B2-9EA8-3FABC7112800}" srcOrd="2" destOrd="0" parTransId="{1FD618FE-B07E-4665-AF9F-7D694E87068D}" sibTransId="{29BC6749-727B-424D-99E7-739354E6F0DF}"/>
    <dgm:cxn modelId="{85AA0B02-A6C3-49BF-9919-5E58068DFE79}" type="presOf" srcId="{8D848E2C-F3FF-41B2-9EA8-3FABC7112800}" destId="{C0ACAB9B-5EED-4CB5-BECD-8EA6561A796F}" srcOrd="0" destOrd="2" presId="urn:microsoft.com/office/officeart/2005/8/layout/vList5"/>
    <dgm:cxn modelId="{1C3E53B0-5F61-4295-82C0-A1EDBAC3B2E0}" type="presOf" srcId="{C62CB6A8-347C-4C66-B848-0290A50CA0DA}" destId="{43DE773F-FF14-47B5-BB42-D7B3D33BC52E}" srcOrd="0" destOrd="0" presId="urn:microsoft.com/office/officeart/2005/8/layout/vList5"/>
    <dgm:cxn modelId="{887A2814-6C10-441D-8498-4465D9ED361B}" type="presOf" srcId="{6597B844-DAFF-49C7-A842-C0912963A965}" destId="{C0ACAB9B-5EED-4CB5-BECD-8EA6561A796F}" srcOrd="0" destOrd="1" presId="urn:microsoft.com/office/officeart/2005/8/layout/vList5"/>
    <dgm:cxn modelId="{F4213F72-A2A0-4468-A5C2-2585C9067DE3}" srcId="{F5B6D5AE-D4F3-4470-A131-76C5C217B970}" destId="{2844DD21-10DD-4016-9FF4-78F7C4C51D88}" srcOrd="0" destOrd="0" parTransId="{3CBBFEB9-A4BF-4679-AC44-9372B6C461D8}" sibTransId="{4CC58B6B-D323-4EB8-A2ED-3B8E0332B37B}"/>
    <dgm:cxn modelId="{3E1F0815-D8CB-44AE-80FD-61651C9CC7BE}" srcId="{F5B6D5AE-D4F3-4470-A131-76C5C217B970}" destId="{DEA1F44B-257F-4EC1-98D6-E49C3500357B}" srcOrd="3" destOrd="0" parTransId="{B028DD39-5919-4F47-A14E-1B1B7EF5BDE2}" sibTransId="{0A713A0E-0EAD-4254-BB87-FF583C8F0179}"/>
    <dgm:cxn modelId="{AF1537A0-5951-4C3B-9BEB-7102C32CB060}" type="presOf" srcId="{F5B6D5AE-D4F3-4470-A131-76C5C217B970}" destId="{86C6275C-E814-444B-B2D2-162DEBBE454D}" srcOrd="0" destOrd="0" presId="urn:microsoft.com/office/officeart/2005/8/layout/vList5"/>
    <dgm:cxn modelId="{D350A51A-0984-4E99-98CD-711C96CE1E10}" type="presOf" srcId="{DEA1F44B-257F-4EC1-98D6-E49C3500357B}" destId="{C0ACAB9B-5EED-4CB5-BECD-8EA6561A796F}" srcOrd="0" destOrd="3"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sng" dirty="0" smtClean="0">
              <a:solidFill>
                <a:srgbClr val="FFFF00"/>
              </a:solidFill>
              <a:latin typeface="微軟正黑體" pitchFamily="34" charset="-120"/>
              <a:ea typeface="微軟正黑體" pitchFamily="34" charset="-120"/>
              <a:cs typeface="+mn-cs"/>
            </a:rPr>
            <a:t>獎懲紀錄</a:t>
          </a:r>
          <a:endParaRPr lang="en-US" altLang="zh-TW" sz="2800" b="1" u="sng" dirty="0">
            <a:solidFill>
              <a:srgbClr val="FFFF00"/>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sng" dirty="0" smtClean="0">
              <a:solidFill>
                <a:srgbClr val="FF0000"/>
              </a:solidFill>
              <a:latin typeface="微軟正黑體" panose="020B0604030504040204" pitchFamily="34" charset="-120"/>
              <a:ea typeface="微軟正黑體" panose="020B0604030504040204" pitchFamily="34" charset="-120"/>
            </a:rPr>
            <a:t>銷過或功過相抵後</a:t>
          </a:r>
          <a:r>
            <a:rPr lang="zh-TW" sz="2400" b="1" u="none" dirty="0" smtClean="0">
              <a:solidFill>
                <a:srgbClr val="FF0000"/>
              </a:solidFill>
              <a:latin typeface="微軟正黑體" panose="020B0604030504040204" pitchFamily="34" charset="-120"/>
              <a:ea typeface="微軟正黑體" panose="020B0604030504040204" pitchFamily="34" charset="-120"/>
            </a:rPr>
            <a:t>，無任何懲處紀錄者得</a:t>
          </a:r>
          <a:r>
            <a:rPr lang="en-US" sz="2400" b="1" u="none" dirty="0" smtClean="0">
              <a:solidFill>
                <a:srgbClr val="FF0000"/>
              </a:solidFill>
              <a:latin typeface="微軟正黑體" panose="020B0604030504040204" pitchFamily="34" charset="-120"/>
              <a:ea typeface="微軟正黑體" panose="020B0604030504040204" pitchFamily="34" charset="-120"/>
            </a:rPr>
            <a:t>10</a:t>
          </a:r>
          <a:r>
            <a:rPr lang="zh-TW" sz="2400" b="1" u="none" dirty="0" smtClean="0">
              <a:solidFill>
                <a:srgbClr val="FF0000"/>
              </a:solidFill>
              <a:latin typeface="微軟正黑體" panose="020B0604030504040204" pitchFamily="34" charset="-120"/>
              <a:ea typeface="微軟正黑體" panose="020B0604030504040204" pitchFamily="34" charset="-120"/>
            </a:rPr>
            <a:t>分</a:t>
          </a:r>
          <a:r>
            <a:rPr lang="zh-TW" altLang="en-US" sz="2400" b="1" u="none" dirty="0" smtClean="0">
              <a:solidFill>
                <a:srgbClr val="FF0000"/>
              </a:solidFill>
              <a:latin typeface="微軟正黑體" panose="020B0604030504040204" pitchFamily="34" charset="-120"/>
              <a:ea typeface="微軟正黑體" panose="020B0604030504040204" pitchFamily="34" charset="-120"/>
            </a:rPr>
            <a:t>。</a:t>
          </a:r>
          <a:endParaRPr lang="zh-TW" altLang="en-US" sz="2400" b="1" u="none" dirty="0">
            <a:solidFill>
              <a:srgbClr val="FF0000"/>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smtClean="0">
              <a:solidFill>
                <a:srgbClr val="FF0000"/>
              </a:solidFill>
              <a:latin typeface="微軟正黑體" panose="020B0604030504040204" pitchFamily="34" charset="-120"/>
              <a:ea typeface="微軟正黑體" panose="020B0604030504040204" pitchFamily="34" charset="-120"/>
            </a:rPr>
            <a:t>未達小過</a:t>
          </a:r>
          <a:r>
            <a:rPr lang="en-US" sz="2400" b="1" u="none" dirty="0" smtClean="0">
              <a:solidFill>
                <a:srgbClr val="FF0000"/>
              </a:solidFill>
              <a:latin typeface="微軟正黑體" panose="020B0604030504040204" pitchFamily="34" charset="-120"/>
              <a:ea typeface="微軟正黑體" panose="020B0604030504040204" pitchFamily="34" charset="-120"/>
            </a:rPr>
            <a:t>1</a:t>
          </a:r>
          <a:r>
            <a:rPr lang="zh-TW" sz="2400" b="1" u="none" dirty="0" smtClean="0">
              <a:solidFill>
                <a:srgbClr val="FF0000"/>
              </a:solidFill>
              <a:latin typeface="微軟正黑體" panose="020B0604030504040204" pitchFamily="34" charset="-120"/>
              <a:ea typeface="微軟正黑體" panose="020B0604030504040204" pitchFamily="34" charset="-120"/>
            </a:rPr>
            <a:t>次紀錄者得</a:t>
          </a:r>
          <a:r>
            <a:rPr lang="en-US" sz="2400" b="1" u="none" dirty="0" smtClean="0">
              <a:solidFill>
                <a:srgbClr val="FF0000"/>
              </a:solidFill>
              <a:latin typeface="微軟正黑體" panose="020B0604030504040204" pitchFamily="34" charset="-120"/>
              <a:ea typeface="微軟正黑體" panose="020B0604030504040204" pitchFamily="34" charset="-120"/>
            </a:rPr>
            <a:t>7</a:t>
          </a:r>
          <a:r>
            <a:rPr lang="zh-TW" sz="2400" b="1" u="none" dirty="0" smtClean="0">
              <a:solidFill>
                <a:srgbClr val="FF0000"/>
              </a:solidFill>
              <a:latin typeface="微軟正黑體" panose="020B0604030504040204" pitchFamily="34" charset="-120"/>
              <a:ea typeface="微軟正黑體" panose="020B0604030504040204" pitchFamily="34" charset="-120"/>
            </a:rPr>
            <a:t>分</a:t>
          </a:r>
          <a:r>
            <a:rPr lang="zh-TW" altLang="en-US" sz="2400" b="1" u="none" dirty="0" smtClean="0">
              <a:solidFill>
                <a:srgbClr val="FF0000"/>
              </a:solidFill>
              <a:latin typeface="微軟正黑體" panose="020B0604030504040204" pitchFamily="34" charset="-120"/>
              <a:ea typeface="微軟正黑體" panose="020B0604030504040204" pitchFamily="34" charset="-120"/>
            </a:rPr>
            <a:t>。</a:t>
          </a:r>
          <a:endParaRPr lang="zh-TW" altLang="en-US" sz="2400" b="1" u="none" dirty="0">
            <a:solidFill>
              <a:srgbClr val="FF0000"/>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smtClean="0">
              <a:solidFill>
                <a:srgbClr val="FF0000"/>
              </a:solidFill>
              <a:latin typeface="微軟正黑體" panose="020B0604030504040204" pitchFamily="34" charset="-120"/>
              <a:ea typeface="微軟正黑體" panose="020B0604030504040204" pitchFamily="34" charset="-120"/>
            </a:rPr>
            <a:t>未達小過</a:t>
          </a:r>
          <a:r>
            <a:rPr lang="en-US" sz="2400" b="1" u="none" dirty="0" smtClean="0">
              <a:solidFill>
                <a:srgbClr val="FF0000"/>
              </a:solidFill>
              <a:latin typeface="微軟正黑體" panose="020B0604030504040204" pitchFamily="34" charset="-120"/>
              <a:ea typeface="微軟正黑體" panose="020B0604030504040204" pitchFamily="34" charset="-120"/>
            </a:rPr>
            <a:t>2</a:t>
          </a:r>
          <a:r>
            <a:rPr lang="zh-TW" sz="2400" b="1" u="none" dirty="0" smtClean="0">
              <a:solidFill>
                <a:srgbClr val="FF0000"/>
              </a:solidFill>
              <a:latin typeface="微軟正黑體" panose="020B0604030504040204" pitchFamily="34" charset="-120"/>
              <a:ea typeface="微軟正黑體" panose="020B0604030504040204" pitchFamily="34" charset="-120"/>
            </a:rPr>
            <a:t>次紀錄者得</a:t>
          </a:r>
          <a:r>
            <a:rPr lang="en-US" sz="2400" b="1" u="none" dirty="0" smtClean="0">
              <a:solidFill>
                <a:srgbClr val="FF0000"/>
              </a:solidFill>
              <a:latin typeface="微軟正黑體" panose="020B0604030504040204" pitchFamily="34" charset="-120"/>
              <a:ea typeface="微軟正黑體" panose="020B0604030504040204" pitchFamily="34" charset="-120"/>
            </a:rPr>
            <a:t>4</a:t>
          </a:r>
          <a:r>
            <a:rPr lang="zh-TW" sz="2400" b="1" u="none" dirty="0" smtClean="0">
              <a:solidFill>
                <a:srgbClr val="FF0000"/>
              </a:solidFill>
              <a:latin typeface="微軟正黑體" panose="020B0604030504040204" pitchFamily="34" charset="-120"/>
              <a:ea typeface="微軟正黑體" panose="020B0604030504040204" pitchFamily="34" charset="-120"/>
            </a:rPr>
            <a:t>分</a:t>
          </a:r>
          <a:r>
            <a:rPr lang="zh-TW" altLang="en-US" sz="2400" b="1" u="none" dirty="0" smtClean="0">
              <a:solidFill>
                <a:srgbClr val="FF0000"/>
              </a:solidFill>
              <a:latin typeface="微軟正黑體" panose="020B0604030504040204" pitchFamily="34" charset="-120"/>
              <a:ea typeface="微軟正黑體" panose="020B0604030504040204" pitchFamily="34" charset="-120"/>
            </a:rPr>
            <a:t>。</a:t>
          </a:r>
          <a:endParaRPr lang="zh-TW" altLang="en-US" sz="2400" b="1" u="none" dirty="0">
            <a:solidFill>
              <a:srgbClr val="FF0000"/>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smtClean="0">
              <a:solidFill>
                <a:srgbClr val="FF0000"/>
              </a:solidFill>
              <a:latin typeface="微軟正黑體" panose="020B0604030504040204" pitchFamily="34" charset="-120"/>
              <a:ea typeface="微軟正黑體" panose="020B0604030504040204" pitchFamily="34" charset="-120"/>
            </a:rPr>
            <a:t>未達小過</a:t>
          </a:r>
          <a:r>
            <a:rPr lang="en-US" sz="2400" b="1" u="none" dirty="0" smtClean="0">
              <a:solidFill>
                <a:srgbClr val="FF0000"/>
              </a:solidFill>
              <a:latin typeface="微軟正黑體" panose="020B0604030504040204" pitchFamily="34" charset="-120"/>
              <a:ea typeface="微軟正黑體" panose="020B0604030504040204" pitchFamily="34" charset="-120"/>
            </a:rPr>
            <a:t>3</a:t>
          </a:r>
          <a:r>
            <a:rPr lang="zh-TW" sz="2400" b="1" u="none" dirty="0" smtClean="0">
              <a:solidFill>
                <a:srgbClr val="FF0000"/>
              </a:solidFill>
              <a:latin typeface="微軟正黑體" panose="020B0604030504040204" pitchFamily="34" charset="-120"/>
              <a:ea typeface="微軟正黑體" panose="020B0604030504040204" pitchFamily="34" charset="-120"/>
            </a:rPr>
            <a:t>次紀錄者得</a:t>
          </a:r>
          <a:r>
            <a:rPr lang="en-US" sz="2400" b="1" u="none" dirty="0" smtClean="0">
              <a:solidFill>
                <a:srgbClr val="FF0000"/>
              </a:solidFill>
              <a:latin typeface="微軟正黑體" panose="020B0604030504040204" pitchFamily="34" charset="-120"/>
              <a:ea typeface="微軟正黑體" panose="020B0604030504040204" pitchFamily="34" charset="-120"/>
            </a:rPr>
            <a:t>1</a:t>
          </a:r>
          <a:r>
            <a:rPr lang="zh-TW" sz="2400" b="1" u="none" dirty="0" smtClean="0">
              <a:solidFill>
                <a:srgbClr val="FF0000"/>
              </a:solidFill>
              <a:latin typeface="微軟正黑體" panose="020B0604030504040204" pitchFamily="34" charset="-120"/>
              <a:ea typeface="微軟正黑體" panose="020B0604030504040204" pitchFamily="34" charset="-120"/>
            </a:rPr>
            <a:t>分。</a:t>
          </a:r>
          <a:endParaRPr lang="zh-TW" altLang="en-US" sz="2400" b="1" u="none" dirty="0">
            <a:solidFill>
              <a:srgbClr val="FF0000"/>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smtClean="0">
              <a:solidFill>
                <a:srgbClr val="000066"/>
              </a:solidFill>
              <a:latin typeface="微軟正黑體" pitchFamily="34" charset="-120"/>
              <a:ea typeface="微軟正黑體" pitchFamily="34" charset="-120"/>
              <a:cs typeface="+mn-cs"/>
            </a:rPr>
            <a:t>採計至當年度</a:t>
          </a:r>
          <a:r>
            <a:rPr lang="en-US" sz="2400" b="1" u="none" dirty="0" smtClean="0">
              <a:solidFill>
                <a:srgbClr val="000066"/>
              </a:solidFill>
              <a:latin typeface="微軟正黑體" pitchFamily="34" charset="-120"/>
              <a:ea typeface="微軟正黑體" pitchFamily="34" charset="-120"/>
              <a:cs typeface="+mn-cs"/>
            </a:rPr>
            <a:t>4</a:t>
          </a:r>
          <a:r>
            <a:rPr lang="zh-TW" sz="2400" b="1" u="none" dirty="0" smtClean="0">
              <a:solidFill>
                <a:srgbClr val="000066"/>
              </a:solidFill>
              <a:latin typeface="微軟正黑體" pitchFamily="34" charset="-120"/>
              <a:ea typeface="微軟正黑體" pitchFamily="34" charset="-120"/>
              <a:cs typeface="+mn-cs"/>
            </a:rPr>
            <a:t>月</a:t>
          </a:r>
          <a:r>
            <a:rPr lang="en-US" sz="2400" b="1" u="sng" dirty="0" smtClean="0">
              <a:solidFill>
                <a:srgbClr val="FF0000"/>
              </a:solidFill>
              <a:latin typeface="微軟正黑體" pitchFamily="34" charset="-120"/>
              <a:ea typeface="微軟正黑體" pitchFamily="34" charset="-120"/>
              <a:cs typeface="+mn-cs"/>
            </a:rPr>
            <a:t>20</a:t>
          </a:r>
          <a:r>
            <a:rPr lang="zh-TW" sz="2400" b="1" u="none" dirty="0" smtClean="0">
              <a:solidFill>
                <a:srgbClr val="000066"/>
              </a:solidFill>
              <a:latin typeface="微軟正黑體" pitchFamily="34" charset="-120"/>
              <a:ea typeface="微軟正黑體" pitchFamily="34" charset="-120"/>
              <a:cs typeface="+mn-cs"/>
            </a:rPr>
            <a:t>日前。</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21143" custLinFactNeighborX="-2936">
        <dgm:presLayoutVars>
          <dgm:bulletEnabled val="1"/>
        </dgm:presLayoutVars>
      </dgm:prSet>
      <dgm:spPr>
        <a:prstGeom prst="round2SameRect">
          <a:avLst/>
        </a:prstGeom>
      </dgm:spPr>
      <dgm:t>
        <a:bodyPr/>
        <a:lstStyle/>
        <a:p>
          <a:endParaRPr lang="zh-TW" altLang="en-US"/>
        </a:p>
      </dgm:t>
    </dgm:pt>
  </dgm:ptLst>
  <dgm:cxnLst>
    <dgm:cxn modelId="{23977428-6B97-4492-AA22-E9F40233FE07}" type="presOf" srcId="{AF191595-2BFD-42F7-B92F-983996C0CF16}" destId="{C0ACAB9B-5EED-4CB5-BECD-8EA6561A796F}" srcOrd="0" destOrd="6" presId="urn:microsoft.com/office/officeart/2005/8/layout/vList5"/>
    <dgm:cxn modelId="{7306DB88-95BD-4E97-A2F7-19ABC1003CFB}" type="presOf" srcId="{C62CB6A8-347C-4C66-B848-0290A50CA0DA}" destId="{43DE773F-FF14-47B5-BB42-D7B3D33BC52E}" srcOrd="0" destOrd="0" presId="urn:microsoft.com/office/officeart/2005/8/layout/vList5"/>
    <dgm:cxn modelId="{D0059462-F192-4CEC-8D95-29A280737048}" type="presOf" srcId="{D0C066E0-C56C-43F5-A689-7A51C867027E}" destId="{C0ACAB9B-5EED-4CB5-BECD-8EA6561A796F}" srcOrd="0" destOrd="4" presId="urn:microsoft.com/office/officeart/2005/8/layout/vList5"/>
    <dgm:cxn modelId="{183B56E0-E06E-403C-83B9-A1A3FA6904E3}" type="presOf" srcId="{A177393C-B898-466C-9ADC-722A305A235E}" destId="{C0ACAB9B-5EED-4CB5-BECD-8EA6561A796F}" srcOrd="0" destOrd="2" presId="urn:microsoft.com/office/officeart/2005/8/layout/vList5"/>
    <dgm:cxn modelId="{C066D3E3-47EC-435D-A72A-85800178FE3D}" type="presOf" srcId="{0DC0BF36-EC95-4A23-BBEA-6D09A5B70934}" destId="{C0ACAB9B-5EED-4CB5-BECD-8EA6561A796F}" srcOrd="0" destOrd="5" presId="urn:microsoft.com/office/officeart/2005/8/layout/vList5"/>
    <dgm:cxn modelId="{09797382-2503-4A08-9AE2-482344438AFD}" srcId="{F5B6D5AE-D4F3-4470-A131-76C5C217B970}" destId="{D0C066E0-C56C-43F5-A689-7A51C867027E}" srcOrd="4" destOrd="0" parTransId="{F312E3C2-1310-4379-9279-9DBFE3739EE4}" sibTransId="{2FE37211-346A-41D8-9E73-100888DA6310}"/>
    <dgm:cxn modelId="{18558D6C-26DA-4522-8DF2-51A649A27D27}" srcId="{F5B6D5AE-D4F3-4470-A131-76C5C217B970}" destId="{806EDCFF-8C2F-4678-9342-8E56804408E3}" srcOrd="1" destOrd="0" parTransId="{BF04989B-974F-455F-BCF0-36B4267E41FC}" sibTransId="{C414B19E-2BC9-45B8-BD1A-A615CD0D5471}"/>
    <dgm:cxn modelId="{F4213F72-A2A0-4468-A5C2-2585C9067DE3}" srcId="{F5B6D5AE-D4F3-4470-A131-76C5C217B970}" destId="{2844DD21-10DD-4016-9FF4-78F7C4C51D88}" srcOrd="0" destOrd="0" parTransId="{3CBBFEB9-A4BF-4679-AC44-9372B6C461D8}" sibTransId="{4CC58B6B-D323-4EB8-A2ED-3B8E0332B37B}"/>
    <dgm:cxn modelId="{DC969A43-F25D-45DB-8480-06E41FF3E97B}" type="presOf" srcId="{E9CDC031-45C2-458C-ADF0-913E4FD90DC9}" destId="{C0ACAB9B-5EED-4CB5-BECD-8EA6561A796F}" srcOrd="0" destOrd="3" presId="urn:microsoft.com/office/officeart/2005/8/layout/vList5"/>
    <dgm:cxn modelId="{84DF0494-37A7-413E-9E58-001527DEC067}" type="presOf" srcId="{F5B6D5AE-D4F3-4470-A131-76C5C217B970}" destId="{86C6275C-E814-444B-B2D2-162DEBBE454D}" srcOrd="0" destOrd="0" presId="urn:microsoft.com/office/officeart/2005/8/layout/vList5"/>
    <dgm:cxn modelId="{5245F5C9-AFD2-448E-AE2A-089D2D7420FB}" srcId="{F5B6D5AE-D4F3-4470-A131-76C5C217B970}" destId="{0DC0BF36-EC95-4A23-BBEA-6D09A5B70934}" srcOrd="5" destOrd="0" parTransId="{911AD001-77F3-43E6-8BE7-19270B40AC8A}" sibTransId="{A3E2B119-F891-42B0-A377-DA49EFF0FC35}"/>
    <dgm:cxn modelId="{3973E406-16DC-4F57-B9EF-344BE51FEC7B}" type="presOf" srcId="{806EDCFF-8C2F-4678-9342-8E56804408E3}" destId="{C0ACAB9B-5EED-4CB5-BECD-8EA6561A796F}" srcOrd="0" destOrd="1" presId="urn:microsoft.com/office/officeart/2005/8/layout/vList5"/>
    <dgm:cxn modelId="{B9F08A8B-B700-4632-A8C9-CC0C2CE3FDEC}" srcId="{F5B6D5AE-D4F3-4470-A131-76C5C217B970}" destId="{A177393C-B898-466C-9ADC-722A305A235E}" srcOrd="2" destOrd="0" parTransId="{05BE04AC-243F-4610-88F7-DB97DC6A9986}" sibTransId="{44CA9E81-FFF3-4606-B65E-1C89EF5BC737}"/>
    <dgm:cxn modelId="{BC2FD9C2-E635-415A-AC1A-E0E09DAB079A}" srcId="{C62CB6A8-347C-4C66-B848-0290A50CA0DA}" destId="{F5B6D5AE-D4F3-4470-A131-76C5C217B970}" srcOrd="0" destOrd="0" parTransId="{5FA2A4AD-D9C8-4CFF-910F-0E774883977A}" sibTransId="{ED895410-8EB4-4341-8D0A-E21D0AC6C83E}"/>
    <dgm:cxn modelId="{37AD460A-E1CE-4EDD-AD52-43CE4AAC4F6D}" srcId="{F5B6D5AE-D4F3-4470-A131-76C5C217B970}" destId="{E9CDC031-45C2-458C-ADF0-913E4FD90DC9}" srcOrd="3" destOrd="0" parTransId="{98C2C558-060C-48AD-8786-69B95D983B99}" sibTransId="{32033DD0-D6E5-4429-8916-8C42338A38FD}"/>
    <dgm:cxn modelId="{1CAF302B-E634-4B83-9993-73CAABCD6E8A}" type="presOf" srcId="{2844DD21-10DD-4016-9FF4-78F7C4C51D88}" destId="{C0ACAB9B-5EED-4CB5-BECD-8EA6561A796F}" srcOrd="0" destOrd="0" presId="urn:microsoft.com/office/officeart/2005/8/layout/vList5"/>
    <dgm:cxn modelId="{0B48AF66-6DA9-4648-BD28-406E2546D6D2}" srcId="{F5B6D5AE-D4F3-4470-A131-76C5C217B970}" destId="{AF191595-2BFD-42F7-B92F-983996C0CF16}" srcOrd="6" destOrd="0" parTransId="{546AAA18-EF15-4C3C-95C4-24E6F008E2F7}" sibTransId="{756A41B7-E037-49D6-A25F-E8A338AD3E0F}"/>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pt>
    <dgm:pt modelId="{486B1ABC-24B4-4BED-B982-3FBCBCB9EE70}" type="sibTrans" cxnId="{98CE179D-B183-4D22-95BE-87248FB47F4A}">
      <dgm:prSet/>
      <dgm:spPr/>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pt>
    <dgm:pt modelId="{245D1F33-78A4-413C-A321-85B080568D48}" type="sibTrans" cxnId="{0E1D63A3-170F-49D3-927F-3CED633A7F8C}">
      <dgm:prSet/>
      <dgm:spPr/>
    </dgm:pt>
    <dgm:pt modelId="{8826CEFD-41A0-4E14-A6C9-F8746A107E65}">
      <dgm:prSet custT="1"/>
      <dgm:spPr/>
      <dgm:t>
        <a:bodyPr/>
        <a:lstStyle/>
        <a:p>
          <a:pPr>
            <a:spcAft>
              <a:spcPts val="0"/>
            </a:spcAft>
          </a:pPr>
          <a:r>
            <a:rPr lang="zh-TW" sz="1800" b="1" dirty="0" smtClean="0">
              <a:latin typeface="微軟正黑體" panose="020B0604030504040204" pitchFamily="34" charset="-120"/>
              <a:ea typeface="微軟正黑體" panose="020B0604030504040204" pitchFamily="34" charset="-120"/>
            </a:rPr>
            <a:t>採計至當年度</a:t>
          </a:r>
          <a:r>
            <a:rPr lang="en-US" sz="1800" b="1" dirty="0" smtClean="0">
              <a:latin typeface="微軟正黑體" panose="020B0604030504040204" pitchFamily="34" charset="-120"/>
              <a:ea typeface="微軟正黑體" panose="020B0604030504040204" pitchFamily="34" charset="-120"/>
            </a:rPr>
            <a:t>4</a:t>
          </a:r>
          <a:r>
            <a:rPr lang="zh-TW" sz="1800" b="1" dirty="0" smtClean="0">
              <a:latin typeface="微軟正黑體" panose="020B0604030504040204" pitchFamily="34" charset="-120"/>
              <a:ea typeface="微軟正黑體" panose="020B0604030504040204" pitchFamily="34" charset="-120"/>
            </a:rPr>
            <a:t>月</a:t>
          </a:r>
          <a:r>
            <a:rPr lang="en-US" sz="1800" b="1" u="sng" dirty="0" smtClean="0">
              <a:solidFill>
                <a:srgbClr val="FF0000"/>
              </a:solidFill>
              <a:latin typeface="微軟正黑體" panose="020B0604030504040204" pitchFamily="34" charset="-120"/>
              <a:ea typeface="微軟正黑體" panose="020B0604030504040204" pitchFamily="34" charset="-120"/>
            </a:rPr>
            <a:t>20</a:t>
          </a:r>
          <a:r>
            <a:rPr lang="zh-TW" sz="1800" b="1" dirty="0" smtClean="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pt>
    <dgm:pt modelId="{BF8BC94C-FC4C-400C-B877-B437BF220EE8}" type="sibTrans" cxnId="{3A440DAD-536D-4DF9-B934-732CA5F6C36D}">
      <dgm:prSet/>
      <dgm:spPr/>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t>
        <a:bodyPr/>
        <a:lstStyle/>
        <a:p>
          <a:endParaRPr lang="zh-TW" altLang="en-US"/>
        </a:p>
      </dgm:t>
    </dgm:pt>
  </dgm:ptLst>
  <dgm:cxnLst>
    <dgm:cxn modelId="{361583B6-FCC3-4E8B-802C-F6E15A6E2B95}" type="presOf" srcId="{3ABC7923-6FCA-4F98-9577-45BB739CE8D7}" destId="{325212F6-3176-4964-B4B0-3C6D23FCF7F2}" srcOrd="0" destOrd="0" presId="urn:microsoft.com/office/officeart/2005/8/layout/vList5"/>
    <dgm:cxn modelId="{2EE877C5-FA70-4943-A61C-116C2E22C966}" srcId="{3ABC7923-6FCA-4F98-9577-45BB739CE8D7}" destId="{CB0EF59C-FA49-46BA-AB76-61D97BB50AA1}" srcOrd="7" destOrd="0" parTransId="{2BC682C7-46D5-4D20-949F-1D00F78C605A}" sibTransId="{E3EEA6B0-6537-4438-BC3D-C67BAA273B01}"/>
    <dgm:cxn modelId="{468ABC56-B59D-41BA-9821-552FED2891D2}" srcId="{3ABC7923-6FCA-4F98-9577-45BB739CE8D7}" destId="{4A5FCD1C-ED24-4313-8575-5A2082B05F4D}" srcOrd="10" destOrd="0" parTransId="{88EF28F1-61B0-4193-9E3A-60B96DA86AAB}" sibTransId="{23F49837-DACB-47E9-9AB1-EDA8642E76F9}"/>
    <dgm:cxn modelId="{98F05A8B-3F17-4E83-8BE6-CBD240A78B0B}" type="presOf" srcId="{4A5FCD1C-ED24-4313-8575-5A2082B05F4D}" destId="{C725CA07-542D-43A3-B31D-F7D44A53874C}" srcOrd="0" destOrd="10"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9E32B9EB-6410-4693-927F-C0654249F589}" srcId="{3ABC7923-6FCA-4F98-9577-45BB739CE8D7}" destId="{0AA0BED3-1B5F-4B4C-B97F-A2747BD25C33}" srcOrd="9" destOrd="0" parTransId="{9101620B-2FAE-45A9-86AB-130605F66335}" sibTransId="{3AC5EC0F-3F4A-40CA-AA53-2A2814D223DF}"/>
    <dgm:cxn modelId="{D7AA6353-210D-438D-AB1F-B9C054B216C9}" srcId="{3ABC7923-6FCA-4F98-9577-45BB739CE8D7}" destId="{422F04C6-8F1B-4D5A-B1F4-F32D2CD44115}" srcOrd="8" destOrd="0" parTransId="{008BD474-1907-45FA-BA5D-1D496090124C}" sibTransId="{69E05E20-996E-4872-9AEB-0ADE7ED2C41D}"/>
    <dgm:cxn modelId="{34177587-AFA5-4D38-A116-7B004C2FCF9C}" type="presOf" srcId="{73355DF1-ED76-4FEB-8B24-B79FA9152FDB}" destId="{C725CA07-542D-43A3-B31D-F7D44A53874C}" srcOrd="0" destOrd="2" presId="urn:microsoft.com/office/officeart/2005/8/layout/vList5"/>
    <dgm:cxn modelId="{395E6C84-EBD3-467C-9BD8-1EDE5FDCB000}" srcId="{3ABC7923-6FCA-4F98-9577-45BB739CE8D7}" destId="{3854A0A5-AB28-4B26-9761-1F381859912B}" srcOrd="11" destOrd="0" parTransId="{1880C9D1-70AF-43F2-AF73-8B2B529FAF9F}" sibTransId="{FDAAA1EA-149F-45D2-9CC3-9880018A1B82}"/>
    <dgm:cxn modelId="{454385AB-C27E-457E-A684-45947D35B112}" type="presOf" srcId="{79C4D88A-9FFE-4BCF-B30B-1C4C674C5ADF}" destId="{C725CA07-542D-43A3-B31D-F7D44A53874C}" srcOrd="0" destOrd="0" presId="urn:microsoft.com/office/officeart/2005/8/layout/vList5"/>
    <dgm:cxn modelId="{EC4F4C39-6603-4AF0-84CF-3A9896493F9A}" type="presOf" srcId="{CF55E8A9-BFFD-4290-83EC-47B22F92870B}" destId="{C725CA07-542D-43A3-B31D-F7D44A53874C}" srcOrd="0" destOrd="3" presId="urn:microsoft.com/office/officeart/2005/8/layout/vList5"/>
    <dgm:cxn modelId="{0E1D63A3-170F-49D3-927F-3CED633A7F8C}" srcId="{3ABC7923-6FCA-4F98-9577-45BB739CE8D7}" destId="{38F7E3C6-4596-43E3-983D-C1C881E1D49E}" srcOrd="12" destOrd="0" parTransId="{FD4EAB6A-4D35-4207-AD8F-BC071E2F20DD}" sibTransId="{245D1F33-78A4-413C-A321-85B080568D48}"/>
    <dgm:cxn modelId="{449F58BC-E950-4611-B13E-B44848770BD7}" srcId="{3ABC7923-6FCA-4F98-9577-45BB739CE8D7}" destId="{D4793A39-E1DA-4544-BE0C-EDFAF4E3AC56}" srcOrd="6" destOrd="0" parTransId="{04EC49B6-4291-4E0B-8A15-1E44788A266B}" sibTransId="{2D27D572-B156-46C0-9637-9B257C162BE3}"/>
    <dgm:cxn modelId="{858F134C-BE67-40FB-89BD-2303D99DC0F1}" type="presOf" srcId="{C62CB6A8-347C-4C66-B848-0290A50CA0DA}" destId="{43DE773F-FF14-47B5-BB42-D7B3D33BC52E}" srcOrd="0" destOrd="0" presId="urn:microsoft.com/office/officeart/2005/8/layout/vList5"/>
    <dgm:cxn modelId="{E6A262F6-D6EA-448E-8DB2-DE5381F0FFCB}" srcId="{3ABC7923-6FCA-4F98-9577-45BB739CE8D7}" destId="{CF55E8A9-BFFD-4290-83EC-47B22F92870B}" srcOrd="3" destOrd="0" parTransId="{3D5C9F22-7794-4B85-84B6-F9FCA6695239}" sibTransId="{63AD8BD8-570F-4124-B3A7-66CC1C152DA9}"/>
    <dgm:cxn modelId="{98CE179D-B183-4D22-95BE-87248FB47F4A}" srcId="{3ABC7923-6FCA-4F98-9577-45BB739CE8D7}" destId="{C4A311B2-F8F5-43D7-8B3D-2A19AE79D20F}" srcOrd="1" destOrd="0" parTransId="{CCC2841E-63D3-415F-A096-4CB965345CE6}" sibTransId="{486B1ABC-24B4-4BED-B982-3FBCBCB9EE70}"/>
    <dgm:cxn modelId="{582C4428-2E71-439B-8DA3-037B7060CA5A}" type="presOf" srcId="{8826CEFD-41A0-4E14-A6C9-F8746A107E65}" destId="{C725CA07-542D-43A3-B31D-F7D44A53874C}" srcOrd="0" destOrd="13" presId="urn:microsoft.com/office/officeart/2005/8/layout/vList5"/>
    <dgm:cxn modelId="{604D820C-0E67-4FC8-BF36-040FD7256416}" type="presOf" srcId="{0AA0BED3-1B5F-4B4C-B97F-A2747BD25C33}" destId="{C725CA07-542D-43A3-B31D-F7D44A53874C}" srcOrd="0" destOrd="9" presId="urn:microsoft.com/office/officeart/2005/8/layout/vList5"/>
    <dgm:cxn modelId="{13F724A4-5CAD-4DE8-BA48-E921E23F2AA6}" type="presOf" srcId="{422F04C6-8F1B-4D5A-B1F4-F32D2CD44115}" destId="{C725CA07-542D-43A3-B31D-F7D44A53874C}" srcOrd="0" destOrd="8" presId="urn:microsoft.com/office/officeart/2005/8/layout/vList5"/>
    <dgm:cxn modelId="{8DEA58B2-A403-4F03-9999-07ADEFCED4E9}" type="presOf" srcId="{CB0EF59C-FA49-46BA-AB76-61D97BB50AA1}" destId="{C725CA07-542D-43A3-B31D-F7D44A53874C}" srcOrd="0" destOrd="7" presId="urn:microsoft.com/office/officeart/2005/8/layout/vList5"/>
    <dgm:cxn modelId="{C01B325C-4C68-41EE-AC46-A5966EDB96BC}" type="presOf" srcId="{C4A311B2-F8F5-43D7-8B3D-2A19AE79D20F}" destId="{C725CA07-542D-43A3-B31D-F7D44A53874C}" srcOrd="0" destOrd="1"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EBDCF53A-C06F-4B30-8E51-1935FE307312}" type="presOf" srcId="{3854A0A5-AB28-4B26-9761-1F381859912B}" destId="{C725CA07-542D-43A3-B31D-F7D44A53874C}" srcOrd="0" destOrd="11" presId="urn:microsoft.com/office/officeart/2005/8/layout/vList5"/>
    <dgm:cxn modelId="{50857DD8-D920-4D17-B853-F713E0E1D509}" type="presOf" srcId="{38F7E3C6-4596-43E3-983D-C1C881E1D49E}" destId="{C725CA07-542D-43A3-B31D-F7D44A53874C}" srcOrd="0" destOrd="12" presId="urn:microsoft.com/office/officeart/2005/8/layout/vList5"/>
    <dgm:cxn modelId="{9C0D0623-6098-4B36-BAB6-F3CA2BC1DB7B}" srcId="{3ABC7923-6FCA-4F98-9577-45BB739CE8D7}" destId="{53D93D57-B8BF-4F81-9A80-F0EE8E5F79F8}" srcOrd="4" destOrd="0" parTransId="{B92B005B-690F-4F47-8449-9A521D7EFDBB}" sibTransId="{83F2F023-95ED-49AF-9305-7F912975DD09}"/>
    <dgm:cxn modelId="{8CE0A574-064C-47F7-BB2A-D583801A3632}" type="presOf" srcId="{53D93D57-B8BF-4F81-9A80-F0EE8E5F79F8}" destId="{C725CA07-542D-43A3-B31D-F7D44A53874C}" srcOrd="0" destOrd="4" presId="urn:microsoft.com/office/officeart/2005/8/layout/vList5"/>
    <dgm:cxn modelId="{EDBE6885-DD0D-44A4-9E45-7E622C661394}" type="presOf" srcId="{48A06656-D96E-4D7B-9290-01109EAE6D59}" destId="{C725CA07-542D-43A3-B31D-F7D44A53874C}" srcOrd="0" destOrd="5" presId="urn:microsoft.com/office/officeart/2005/8/layout/vList5"/>
    <dgm:cxn modelId="{FC070FCF-C02D-4C49-9A9F-E064A1026008}" srcId="{3ABC7923-6FCA-4F98-9577-45BB739CE8D7}" destId="{48A06656-D96E-4D7B-9290-01109EAE6D59}" srcOrd="5" destOrd="0" parTransId="{7BD5275B-63A7-44CC-9927-AAFB6ADB666F}" sibTransId="{1C471E26-2E20-41C1-A87C-C61341CA3DA4}"/>
    <dgm:cxn modelId="{9370E5EB-42CF-4B17-AD46-00721417691D}" type="presOf" srcId="{D4793A39-E1DA-4544-BE0C-EDFAF4E3AC56}" destId="{C725CA07-542D-43A3-B31D-F7D44A53874C}" srcOrd="0" destOrd="6"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3A440DAD-536D-4DF9-B934-732CA5F6C36D}" srcId="{3ABC7923-6FCA-4F98-9577-45BB739CE8D7}" destId="{8826CEFD-41A0-4E14-A6C9-F8746A107E65}" srcOrd="13" destOrd="0" parTransId="{7F7425A8-5437-48A8-8ACC-8E9D7F053DA4}" sibTransId="{BF8BC94C-FC4C-400C-B877-B437BF220EE8}"/>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1600" b="1" u="sng" dirty="0" smtClean="0">
              <a:solidFill>
                <a:srgbClr val="FF0000"/>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dirty="0">
            <a:solidFill>
              <a:srgbClr val="FF0000"/>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1900" b="1" u="sng" dirty="0" smtClean="0">
              <a:solidFill>
                <a:srgbClr val="FF0000"/>
              </a:solidFill>
              <a:latin typeface="微軟正黑體" panose="020B0604030504040204" pitchFamily="34" charset="-120"/>
              <a:ea typeface="微軟正黑體" panose="020B0604030504040204" pitchFamily="34" charset="-120"/>
            </a:rPr>
            <a:t>一項成績達教育部公布之最新門檻標準者，得</a:t>
          </a:r>
          <a:r>
            <a:rPr lang="en-US" sz="1900" b="1" u="sng" dirty="0" smtClean="0">
              <a:solidFill>
                <a:srgbClr val="FF0000"/>
              </a:solidFill>
              <a:latin typeface="微軟正黑體" panose="020B0604030504040204" pitchFamily="34" charset="-120"/>
              <a:ea typeface="微軟正黑體" panose="020B0604030504040204" pitchFamily="34" charset="-120"/>
            </a:rPr>
            <a:t>2</a:t>
          </a:r>
          <a:r>
            <a:rPr lang="zh-TW" sz="1900" b="1" u="sng" dirty="0" smtClean="0">
              <a:solidFill>
                <a:srgbClr val="FF0000"/>
              </a:solidFill>
              <a:latin typeface="微軟正黑體" panose="020B0604030504040204" pitchFamily="34" charset="-120"/>
              <a:ea typeface="微軟正黑體" panose="020B0604030504040204" pitchFamily="34" charset="-120"/>
            </a:rPr>
            <a:t>分。</a:t>
          </a:r>
          <a:endParaRPr lang="zh-TW" altLang="en-US" sz="1900" b="1" dirty="0">
            <a:solidFill>
              <a:srgbClr val="FF0000"/>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1900" b="1" u="sng" dirty="0" smtClean="0">
              <a:solidFill>
                <a:srgbClr val="FF0000"/>
              </a:solidFill>
              <a:latin typeface="微軟正黑體" panose="020B0604030504040204" pitchFamily="34" charset="-120"/>
              <a:ea typeface="微軟正黑體" panose="020B0604030504040204" pitchFamily="34" charset="-120"/>
            </a:rPr>
            <a:t>二項成績達教育部公布之最新門檻標準者，得</a:t>
          </a:r>
          <a:r>
            <a:rPr lang="en-US" sz="1900" b="1" u="sng" dirty="0" smtClean="0">
              <a:solidFill>
                <a:srgbClr val="FF0000"/>
              </a:solidFill>
              <a:latin typeface="微軟正黑體" panose="020B0604030504040204" pitchFamily="34" charset="-120"/>
              <a:ea typeface="微軟正黑體" panose="020B0604030504040204" pitchFamily="34" charset="-120"/>
            </a:rPr>
            <a:t>4</a:t>
          </a:r>
          <a:r>
            <a:rPr lang="zh-TW" sz="1900" b="1" u="sng" dirty="0" smtClean="0">
              <a:solidFill>
                <a:srgbClr val="FF0000"/>
              </a:solidFill>
              <a:latin typeface="微軟正黑體" panose="020B0604030504040204" pitchFamily="34" charset="-120"/>
              <a:ea typeface="微軟正黑體" panose="020B0604030504040204" pitchFamily="34" charset="-120"/>
            </a:rPr>
            <a:t>分。</a:t>
          </a:r>
          <a:endParaRPr lang="zh-TW" sz="1900" b="1" dirty="0">
            <a:solidFill>
              <a:srgbClr val="FF0000"/>
            </a:solidFill>
            <a:latin typeface="微軟正黑體" panose="020B0604030504040204" pitchFamily="34" charset="-120"/>
            <a:ea typeface="微軟正黑體" panose="020B0604030504040204" pitchFamily="34" charset="-120"/>
          </a:endParaRP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1900" b="1" u="sng" dirty="0" smtClean="0">
              <a:solidFill>
                <a:srgbClr val="FF0000"/>
              </a:solidFill>
              <a:latin typeface="微軟正黑體" panose="020B0604030504040204" pitchFamily="34" charset="-120"/>
              <a:ea typeface="微軟正黑體" panose="020B0604030504040204" pitchFamily="34" charset="-120"/>
            </a:rPr>
            <a:t>三項成績達教育部公布之最新門檻標準者，得</a:t>
          </a:r>
          <a:r>
            <a:rPr lang="en-US" sz="1900" b="1" u="sng" dirty="0" smtClean="0">
              <a:solidFill>
                <a:srgbClr val="FF0000"/>
              </a:solidFill>
              <a:latin typeface="微軟正黑體" panose="020B0604030504040204" pitchFamily="34" charset="-120"/>
              <a:ea typeface="微軟正黑體" panose="020B0604030504040204" pitchFamily="34" charset="-120"/>
            </a:rPr>
            <a:t>6</a:t>
          </a:r>
          <a:r>
            <a:rPr lang="zh-TW" sz="1900" b="1" u="sng" dirty="0" smtClean="0">
              <a:solidFill>
                <a:srgbClr val="FF0000"/>
              </a:solidFill>
              <a:latin typeface="微軟正黑體" panose="020B0604030504040204" pitchFamily="34" charset="-120"/>
              <a:ea typeface="微軟正黑體" panose="020B0604030504040204" pitchFamily="34" charset="-120"/>
            </a:rPr>
            <a:t>分。</a:t>
          </a:r>
          <a:endParaRPr lang="zh-TW" sz="1900" b="1" dirty="0">
            <a:solidFill>
              <a:srgbClr val="FF0000"/>
            </a:solidFill>
            <a:latin typeface="微軟正黑體" panose="020B0604030504040204" pitchFamily="34" charset="-120"/>
            <a:ea typeface="微軟正黑體" panose="020B0604030504040204" pitchFamily="34" charset="-120"/>
          </a:endParaRP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1900" b="1" u="sng" dirty="0" smtClean="0">
              <a:solidFill>
                <a:srgbClr val="FF0000"/>
              </a:solidFill>
              <a:latin typeface="微軟正黑體" panose="020B0604030504040204" pitchFamily="34" charset="-120"/>
              <a:ea typeface="微軟正黑體" panose="020B0604030504040204" pitchFamily="34" charset="-120"/>
            </a:rPr>
            <a:t>四項成績達教育部公布之最新門檻標準者，得</a:t>
          </a:r>
          <a:r>
            <a:rPr lang="en-US" sz="1900" b="1" u="sng" dirty="0" smtClean="0">
              <a:solidFill>
                <a:srgbClr val="FF0000"/>
              </a:solidFill>
              <a:latin typeface="微軟正黑體" panose="020B0604030504040204" pitchFamily="34" charset="-120"/>
              <a:ea typeface="微軟正黑體" panose="020B0604030504040204" pitchFamily="34" charset="-120"/>
            </a:rPr>
            <a:t>8</a:t>
          </a:r>
          <a:r>
            <a:rPr lang="zh-TW" sz="1900" b="1" u="sng" dirty="0" smtClean="0">
              <a:solidFill>
                <a:srgbClr val="FF0000"/>
              </a:solidFill>
              <a:latin typeface="微軟正黑體" panose="020B0604030504040204" pitchFamily="34" charset="-120"/>
              <a:ea typeface="微軟正黑體" panose="020B0604030504040204" pitchFamily="34" charset="-120"/>
            </a:rPr>
            <a:t>分。</a:t>
          </a:r>
          <a:endParaRPr lang="zh-TW" sz="1900" b="1" dirty="0">
            <a:solidFill>
              <a:srgbClr val="FF0000"/>
            </a:solidFill>
            <a:latin typeface="微軟正黑體" panose="020B0604030504040204" pitchFamily="34" charset="-120"/>
            <a:ea typeface="微軟正黑體" panose="020B0604030504040204" pitchFamily="34" charset="-120"/>
          </a:endParaRP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1900" b="1" u="sng" dirty="0" smtClean="0">
              <a:solidFill>
                <a:srgbClr val="FF0000"/>
              </a:solidFill>
              <a:latin typeface="微軟正黑體" panose="020B0604030504040204" pitchFamily="34" charset="-120"/>
              <a:ea typeface="微軟正黑體" panose="020B0604030504040204" pitchFamily="34" charset="-120"/>
            </a:rPr>
            <a:t>完成四項檢測者，再得</a:t>
          </a:r>
          <a:r>
            <a:rPr lang="en-US" sz="1900" b="1" u="sng" dirty="0" smtClean="0">
              <a:solidFill>
                <a:srgbClr val="FF0000"/>
              </a:solidFill>
              <a:latin typeface="微軟正黑體" panose="020B0604030504040204" pitchFamily="34" charset="-120"/>
              <a:ea typeface="微軟正黑體" panose="020B0604030504040204" pitchFamily="34" charset="-120"/>
            </a:rPr>
            <a:t>2</a:t>
          </a:r>
          <a:r>
            <a:rPr lang="zh-TW" sz="1900" b="1" u="sng" dirty="0" smtClean="0">
              <a:solidFill>
                <a:srgbClr val="FF0000"/>
              </a:solidFill>
              <a:latin typeface="微軟正黑體" panose="020B0604030504040204" pitchFamily="34" charset="-120"/>
              <a:ea typeface="微軟正黑體" panose="020B0604030504040204" pitchFamily="34" charset="-120"/>
            </a:rPr>
            <a:t>分。</a:t>
          </a:r>
          <a:endParaRPr lang="zh-TW" altLang="en-US" sz="1900" b="1" dirty="0">
            <a:solidFill>
              <a:srgbClr val="FF0000"/>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26803" custScaleY="100098" custLinFactNeighborX="-4487" custLinFactNeighborY="-49">
        <dgm:presLayoutVars>
          <dgm:chMax val="1"/>
          <dgm:bulletEnabled val="1"/>
        </dgm:presLayoutVars>
      </dgm:prSet>
      <dgm:spPr/>
      <dgm:t>
        <a:bodyPr/>
        <a:lstStyle/>
        <a:p>
          <a:endParaRPr lang="zh-TW" altLang="en-US"/>
        </a:p>
      </dgm:t>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t>
        <a:bodyPr/>
        <a:lstStyle/>
        <a:p>
          <a:endParaRPr lang="zh-TW" altLang="en-US"/>
        </a:p>
      </dgm:t>
    </dgm:pt>
  </dgm:ptLst>
  <dgm:cxnLst>
    <dgm:cxn modelId="{99852167-2CD2-4FC1-BC0B-0DC22758C352}" srcId="{C62CB6A8-347C-4C66-B848-0290A50CA0DA}" destId="{7D24F22E-FC71-496D-A6A5-D63A894EFBB3}" srcOrd="0" destOrd="0" parTransId="{0C80427D-800B-4E85-A9C7-40BBF4C78C81}" sibTransId="{92B603F3-9348-4F41-9CD5-09C504B6A649}"/>
    <dgm:cxn modelId="{C8278378-DD17-40BD-83D2-9C5F8317F6A1}" srcId="{7D24F22E-FC71-496D-A6A5-D63A894EFBB3}" destId="{22B8BBE5-77A7-4F51-B21D-6591EA84F423}" srcOrd="3" destOrd="0" parTransId="{EB72BB52-BF26-4253-9A4B-FBDCEE6A736F}" sibTransId="{40D40F75-5677-418E-B189-2C2E62C57475}"/>
    <dgm:cxn modelId="{8428B8F3-6809-474B-B24E-57B1F1F61C0F}" type="presOf" srcId="{2D58CF63-C700-4C19-B4B9-035425D62454}" destId="{F172DAF1-019A-4370-AE2A-A73C40FC660A}" srcOrd="0" destOrd="5" presId="urn:microsoft.com/office/officeart/2005/8/layout/vList5"/>
    <dgm:cxn modelId="{2A0C1426-B5E4-46B7-BB78-9012A6B5C875}" type="presOf" srcId="{6D1F51E1-ED72-494C-85A3-79A6928418B9}" destId="{F172DAF1-019A-4370-AE2A-A73C40FC660A}" srcOrd="0" destOrd="6" presId="urn:microsoft.com/office/officeart/2005/8/layout/vList5"/>
    <dgm:cxn modelId="{184A56A6-42BD-4F6C-A8C3-95D60758E8E9}" type="presOf" srcId="{24AC9408-BC11-46FC-AF10-8A2354C12029}" destId="{F172DAF1-019A-4370-AE2A-A73C40FC660A}" srcOrd="0" destOrd="2" presId="urn:microsoft.com/office/officeart/2005/8/layout/vList5"/>
    <dgm:cxn modelId="{33076857-2C38-4F93-A10B-69A6D13D7C3E}" srcId="{7D24F22E-FC71-496D-A6A5-D63A894EFBB3}" destId="{24AC9408-BC11-46FC-AF10-8A2354C12029}" srcOrd="2" destOrd="0" parTransId="{AB515105-694D-464A-969F-8A466AFE29D7}" sibTransId="{D3C6C451-B63C-427A-B832-DD3C15E11298}"/>
    <dgm:cxn modelId="{996A5022-0BCA-45FF-9720-5926B7C72738}" srcId="{7D24F22E-FC71-496D-A6A5-D63A894EFBB3}" destId="{6D1F51E1-ED72-494C-85A3-79A6928418B9}" srcOrd="6" destOrd="0" parTransId="{B4FE8FCC-E8E3-4B90-AA42-BB972F9C8624}" sibTransId="{973EF8A3-4E43-4211-B125-AF3B3717B99C}"/>
    <dgm:cxn modelId="{9A563B41-2CA3-43B6-86FF-5E1B4595088E}" srcId="{7D24F22E-FC71-496D-A6A5-D63A894EFBB3}" destId="{300385B8-1497-4D7D-9404-DEA3DABFC32F}" srcOrd="1" destOrd="0" parTransId="{D6FA448A-ED92-473A-AF34-257656BBA101}" sibTransId="{335EAC99-5CAD-4E9A-BCF5-50A5984CB4C5}"/>
    <dgm:cxn modelId="{60ECB574-DA9B-45F1-BF59-04194CEF0DCA}" srcId="{7D24F22E-FC71-496D-A6A5-D63A894EFBB3}" destId="{37949C00-A493-4678-9767-A3E8B7A8B48E}" srcOrd="4" destOrd="0" parTransId="{AA576515-4AAB-4B55-BFB7-5A00D34031E3}" sibTransId="{35E584E9-27FF-4E4B-91C9-B240CE2A7A6C}"/>
    <dgm:cxn modelId="{7E9DF45F-3F2B-41E9-8E60-00DCF5872C88}" type="presOf" srcId="{F8BD9B43-7647-4087-90EA-2EFE2DCB60D8}" destId="{F172DAF1-019A-4370-AE2A-A73C40FC660A}" srcOrd="0" destOrd="0" presId="urn:microsoft.com/office/officeart/2005/8/layout/vList5"/>
    <dgm:cxn modelId="{219FACD7-C5A1-4BA1-B008-0E4F2DDAE3F6}" type="presOf" srcId="{300385B8-1497-4D7D-9404-DEA3DABFC32F}" destId="{F172DAF1-019A-4370-AE2A-A73C40FC660A}" srcOrd="0" destOrd="1" presId="urn:microsoft.com/office/officeart/2005/8/layout/vList5"/>
    <dgm:cxn modelId="{C309D2DB-8D61-4548-92D8-3006A9644BD9}" srcId="{7D24F22E-FC71-496D-A6A5-D63A894EFBB3}" destId="{2D58CF63-C700-4C19-B4B9-035425D62454}" srcOrd="5" destOrd="0" parTransId="{0271C8F8-9423-4D98-82BC-ABA61CB036E9}" sibTransId="{A0137346-83EA-44AA-90A1-CF3C5937E5A1}"/>
    <dgm:cxn modelId="{E709BB1B-14CD-4353-92A5-5A913F71EBF2}" type="presOf" srcId="{7D24F22E-FC71-496D-A6A5-D63A894EFBB3}" destId="{2399A95D-0C20-42F1-A0E6-5C6C217F5327}" srcOrd="0" destOrd="0"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A08A4686-C02C-454D-AFC7-ED0673D26D34}" type="presOf" srcId="{22B8BBE5-77A7-4F51-B21D-6591EA84F423}" destId="{F172DAF1-019A-4370-AE2A-A73C40FC660A}" srcOrd="0" destOrd="3" presId="urn:microsoft.com/office/officeart/2005/8/layout/vList5"/>
    <dgm:cxn modelId="{A1E06213-9245-41AC-B7BC-D3114EF04854}" type="presOf" srcId="{C62CB6A8-347C-4C66-B848-0290A50CA0DA}" destId="{43DE773F-FF14-47B5-BB42-D7B3D33BC52E}" srcOrd="0" destOrd="0" presId="urn:microsoft.com/office/officeart/2005/8/layout/vList5"/>
    <dgm:cxn modelId="{9E75E568-353B-4D34-9431-4BC56AEF4B5E}" type="presOf" srcId="{37949C00-A493-4678-9767-A3E8B7A8B48E}" destId="{F172DAF1-019A-4370-AE2A-A73C40FC660A}" srcOrd="0" destOrd="4" presId="urn:microsoft.com/office/officeart/2005/8/layout/vList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xfrm>
          <a:off x="0" y="0"/>
          <a:ext cx="7704856" cy="1440000"/>
        </a:xfr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3200" b="1" dirty="0">
              <a:solidFill>
                <a:srgbClr val="002060"/>
              </a:solidFill>
              <a:latin typeface="微軟正黑體" pitchFamily="34" charset="-120"/>
              <a:ea typeface="微軟正黑體" pitchFamily="34" charset="-120"/>
              <a:cs typeface="+mn-cs"/>
            </a:rPr>
            <a:t>檢測項目：</a:t>
          </a:r>
          <a:r>
            <a:rPr lang="en-US" altLang="zh-TW" sz="3200" b="1" dirty="0">
              <a:solidFill>
                <a:srgbClr val="002060"/>
              </a:solidFill>
              <a:latin typeface="微軟正黑體" pitchFamily="34" charset="-120"/>
              <a:ea typeface="微軟正黑體" pitchFamily="34" charset="-120"/>
              <a:cs typeface="+mn-cs"/>
            </a:rPr>
            <a:t>(</a:t>
          </a:r>
          <a:r>
            <a:rPr lang="zh-TW" altLang="en-US" sz="3200" b="1" dirty="0">
              <a:solidFill>
                <a:srgbClr val="002060"/>
              </a:solidFill>
              <a:latin typeface="微軟正黑體" pitchFamily="34" charset="-120"/>
              <a:ea typeface="微軟正黑體" pitchFamily="34" charset="-120"/>
              <a:cs typeface="+mn-cs"/>
            </a:rPr>
            <a:t>以</a:t>
          </a:r>
          <a:r>
            <a:rPr lang="en-US" altLang="zh-TW" sz="3200" b="1" dirty="0">
              <a:solidFill>
                <a:srgbClr val="002060"/>
              </a:solidFill>
              <a:latin typeface="微軟正黑體" pitchFamily="34" charset="-120"/>
              <a:ea typeface="微軟正黑體" pitchFamily="34" charset="-120"/>
              <a:cs typeface="+mn-cs"/>
            </a:rPr>
            <a:t>14</a:t>
          </a:r>
          <a:r>
            <a:rPr lang="zh-TW" altLang="en-US" sz="3200" b="1" dirty="0">
              <a:solidFill>
                <a:srgbClr val="002060"/>
              </a:solidFill>
              <a:latin typeface="微軟正黑體" pitchFamily="34" charset="-120"/>
              <a:ea typeface="微軟正黑體" pitchFamily="34" charset="-120"/>
              <a:cs typeface="+mn-cs"/>
            </a:rPr>
            <a:t>歲女生為例</a:t>
          </a:r>
          <a:r>
            <a:rPr lang="en-US" altLang="zh-TW" sz="3200" b="1" dirty="0">
              <a:solidFill>
                <a:srgbClr val="002060"/>
              </a:solidFill>
              <a:latin typeface="微軟正黑體" pitchFamily="34" charset="-120"/>
              <a:ea typeface="微軟正黑體" pitchFamily="34" charset="-120"/>
              <a:cs typeface="+mn-cs"/>
            </a:rPr>
            <a:t>)</a:t>
          </a:r>
          <a:endParaRPr lang="zh-TW" altLang="en-US" sz="3200" b="1" dirty="0">
            <a:solidFill>
              <a:sysClr val="window" lastClr="FFFFFF"/>
            </a:solidFill>
            <a:latin typeface="微軟正黑體" pitchFamily="34" charset="-120"/>
            <a:ea typeface="微軟正黑體" pitchFamily="34" charset="-120"/>
            <a:cs typeface="+mn-cs"/>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肌耐力：</a:t>
          </a:r>
          <a:r>
            <a:rPr lang="zh-TW" altLang="zh-TW" sz="2000" b="1" dirty="0">
              <a:solidFill>
                <a:srgbClr val="C00000"/>
              </a:solidFill>
              <a:latin typeface="微軟正黑體" pitchFamily="34" charset="-120"/>
              <a:ea typeface="微軟正黑體" pitchFamily="34" charset="-120"/>
              <a:cs typeface="+mn-cs"/>
            </a:rPr>
            <a:t>一分鐘屈膝仰臥起坐</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22</a:t>
          </a:r>
          <a:r>
            <a:rPr lang="zh-TW" altLang="zh-TW" sz="2000" b="1" dirty="0">
              <a:solidFill>
                <a:srgbClr val="0070C0"/>
              </a:solidFill>
              <a:latin typeface="微軟正黑體" pitchFamily="34" charset="-120"/>
              <a:ea typeface="微軟正黑體" pitchFamily="34" charset="-120"/>
              <a:cs typeface="+mn-cs"/>
            </a:rPr>
            <a:t>次</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柔軟度：</a:t>
          </a:r>
          <a:r>
            <a:rPr lang="zh-TW" altLang="zh-TW" sz="2000" b="1" dirty="0">
              <a:solidFill>
                <a:srgbClr val="C00000"/>
              </a:solidFill>
              <a:latin typeface="微軟正黑體" pitchFamily="34" charset="-120"/>
              <a:ea typeface="微軟正黑體" pitchFamily="34" charset="-120"/>
              <a:cs typeface="+mn-cs"/>
            </a:rPr>
            <a:t>坐姿體前彎</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23</a:t>
          </a:r>
          <a:r>
            <a:rPr lang="zh-TW" altLang="zh-TW" sz="2000" b="1" dirty="0">
              <a:solidFill>
                <a:srgbClr val="0070C0"/>
              </a:solidFill>
              <a:latin typeface="微軟正黑體" pitchFamily="34" charset="-120"/>
              <a:ea typeface="微軟正黑體" pitchFamily="34" charset="-120"/>
              <a:cs typeface="+mn-cs"/>
            </a:rPr>
            <a:t>公分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瞬發力：</a:t>
          </a:r>
          <a:r>
            <a:rPr lang="zh-TW" altLang="zh-TW" sz="2000" b="1" dirty="0">
              <a:solidFill>
                <a:srgbClr val="C00000"/>
              </a:solidFill>
              <a:latin typeface="微軟正黑體" pitchFamily="34" charset="-120"/>
              <a:ea typeface="微軟正黑體" pitchFamily="34" charset="-120"/>
              <a:cs typeface="+mn-cs"/>
            </a:rPr>
            <a:t>立定跳遠</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122</a:t>
          </a:r>
          <a:r>
            <a:rPr lang="zh-TW" altLang="en-US" sz="2000" b="1" dirty="0">
              <a:solidFill>
                <a:srgbClr val="0070C0"/>
              </a:solidFill>
              <a:latin typeface="微軟正黑體" pitchFamily="34" charset="-120"/>
              <a:ea typeface="微軟正黑體" pitchFamily="34" charset="-120"/>
              <a:cs typeface="+mn-cs"/>
            </a:rPr>
            <a:t>公</a:t>
          </a:r>
          <a:r>
            <a:rPr lang="zh-TW" altLang="zh-TW" sz="2000" b="1" dirty="0">
              <a:solidFill>
                <a:srgbClr val="0070C0"/>
              </a:solidFill>
              <a:latin typeface="微軟正黑體" pitchFamily="34" charset="-120"/>
              <a:ea typeface="微軟正黑體" pitchFamily="34" charset="-120"/>
              <a:cs typeface="+mn-cs"/>
            </a:rPr>
            <a:t>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C37FB5DA-BAA0-4D89-A6ED-4EDDD1CDADA2}">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心肺耐力：</a:t>
          </a:r>
          <a:r>
            <a:rPr lang="en-US" altLang="zh-TW" sz="2000" b="1" dirty="0">
              <a:solidFill>
                <a:srgbClr val="0070C0"/>
              </a:solidFill>
              <a:latin typeface="微軟正黑體" pitchFamily="34" charset="-120"/>
              <a:ea typeface="微軟正黑體" pitchFamily="34" charset="-120"/>
              <a:cs typeface="+mn-cs"/>
            </a:rPr>
            <a:t>800(</a:t>
          </a:r>
          <a:r>
            <a:rPr lang="zh-TW" altLang="zh-TW" sz="2000" b="1" dirty="0">
              <a:solidFill>
                <a:srgbClr val="0070C0"/>
              </a:solidFill>
              <a:latin typeface="微軟正黑體" pitchFamily="34" charset="-120"/>
              <a:ea typeface="微軟正黑體" pitchFamily="34" charset="-120"/>
              <a:cs typeface="+mn-cs"/>
            </a:rPr>
            <a:t>女</a:t>
          </a:r>
          <a:r>
            <a:rPr lang="en-US" altLang="zh-TW" sz="2000" b="1" dirty="0">
              <a:solidFill>
                <a:srgbClr val="0070C0"/>
              </a:solidFill>
              <a:latin typeface="微軟正黑體" pitchFamily="34" charset="-120"/>
              <a:ea typeface="微軟正黑體" pitchFamily="34" charset="-120"/>
              <a:cs typeface="+mn-cs"/>
            </a:rPr>
            <a:t>)/</a:t>
          </a:r>
          <a:r>
            <a:rPr lang="en-US" altLang="zh-TW" sz="2000" b="1" dirty="0">
              <a:solidFill>
                <a:srgbClr val="00B050"/>
              </a:solidFill>
              <a:latin typeface="微軟正黑體" pitchFamily="34" charset="-120"/>
              <a:ea typeface="微軟正黑體" pitchFamily="34" charset="-120"/>
              <a:cs typeface="+mn-cs"/>
            </a:rPr>
            <a:t>1600(</a:t>
          </a:r>
          <a:r>
            <a:rPr lang="zh-TW" altLang="zh-TW" sz="2000" b="1" dirty="0">
              <a:solidFill>
                <a:srgbClr val="00B050"/>
              </a:solidFill>
              <a:latin typeface="微軟正黑體" pitchFamily="34" charset="-120"/>
              <a:ea typeface="微軟正黑體" pitchFamily="34" charset="-120"/>
              <a:cs typeface="+mn-cs"/>
            </a:rPr>
            <a:t>男</a:t>
          </a:r>
          <a:r>
            <a:rPr lang="en-US" altLang="zh-TW" sz="2000" b="1" dirty="0">
              <a:solidFill>
                <a:srgbClr val="00B05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公尺</a:t>
          </a:r>
          <a:r>
            <a:rPr lang="zh-TW" altLang="zh-TW" sz="2000" b="1" dirty="0">
              <a:solidFill>
                <a:srgbClr val="C00000"/>
              </a:solidFill>
              <a:latin typeface="微軟正黑體" pitchFamily="34" charset="-120"/>
              <a:ea typeface="微軟正黑體" pitchFamily="34" charset="-120"/>
              <a:cs typeface="+mn-cs"/>
            </a:rPr>
            <a:t>跑走</a:t>
          </a:r>
          <a:r>
            <a:rPr lang="zh-TW" altLang="en-US" sz="2000" b="1" dirty="0">
              <a:solidFill>
                <a:srgbClr val="0070C0"/>
              </a:solidFill>
              <a:latin typeface="微軟正黑體" pitchFamily="34" charset="-120"/>
              <a:ea typeface="微軟正黑體" pitchFamily="34" charset="-120"/>
              <a:cs typeface="+mn-cs"/>
            </a:rPr>
            <a:t>低於</a:t>
          </a:r>
          <a:r>
            <a:rPr lang="en-US" altLang="zh-TW" sz="2000" b="1" dirty="0">
              <a:solidFill>
                <a:srgbClr val="0070C0"/>
              </a:solidFill>
              <a:latin typeface="微軟正黑體" pitchFamily="34" charset="-120"/>
              <a:ea typeface="微軟正黑體" pitchFamily="34" charset="-120"/>
              <a:cs typeface="+mn-cs"/>
            </a:rPr>
            <a:t>323/</a:t>
          </a:r>
          <a:r>
            <a:rPr lang="en-US" altLang="zh-TW" sz="2000" b="1" dirty="0">
              <a:solidFill>
                <a:srgbClr val="00B050"/>
              </a:solidFill>
              <a:latin typeface="微軟正黑體" pitchFamily="34" charset="-120"/>
              <a:ea typeface="微軟正黑體" pitchFamily="34" charset="-120"/>
              <a:cs typeface="+mn-cs"/>
            </a:rPr>
            <a:t>659</a:t>
          </a:r>
          <a:r>
            <a:rPr lang="zh-TW" altLang="zh-TW" sz="2000" b="1" dirty="0">
              <a:solidFill>
                <a:srgbClr val="0070C0"/>
              </a:solidFill>
              <a:latin typeface="微軟正黑體" pitchFamily="34" charset="-120"/>
              <a:ea typeface="微軟正黑體" pitchFamily="34" charset="-120"/>
              <a:cs typeface="+mn-cs"/>
            </a:rPr>
            <a:t>秒</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2BD83D5A-0605-4252-9BFC-ACDA816AAEC0}">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sz="1800" b="1" u="sng" dirty="0" smtClean="0">
              <a:solidFill>
                <a:srgbClr val="FF0000"/>
              </a:solidFill>
              <a:latin typeface="微軟正黑體" panose="020B0604030504040204" pitchFamily="34" charset="-120"/>
              <a:ea typeface="微軟正黑體" panose="020B0604030504040204" pitchFamily="34" charset="-120"/>
            </a:rPr>
            <a:t>檢測成績以門檻方式計分：惟經醫院認定無法完成四項檢測者得擇項檢測，比照一般生給分標準，一項達標者，得</a:t>
          </a:r>
          <a:r>
            <a:rPr lang="en-US" sz="1800" b="1" u="sng" dirty="0" smtClean="0">
              <a:solidFill>
                <a:srgbClr val="FF0000"/>
              </a:solidFill>
              <a:latin typeface="微軟正黑體" panose="020B0604030504040204" pitchFamily="34" charset="-120"/>
              <a:ea typeface="微軟正黑體" panose="020B0604030504040204" pitchFamily="34" charset="-120"/>
            </a:rPr>
            <a:t>2</a:t>
          </a:r>
          <a:r>
            <a:rPr lang="zh-TW" sz="1800" b="1" u="sng" dirty="0" smtClean="0">
              <a:solidFill>
                <a:srgbClr val="FF0000"/>
              </a:solidFill>
              <a:latin typeface="微軟正黑體" panose="020B0604030504040204" pitchFamily="34" charset="-120"/>
              <a:ea typeface="微軟正黑體" panose="020B0604030504040204" pitchFamily="34" charset="-120"/>
            </a:rPr>
            <a:t>分；任二項達標者，得</a:t>
          </a:r>
          <a:r>
            <a:rPr lang="en-US" sz="1800" b="1" u="sng" dirty="0" smtClean="0">
              <a:solidFill>
                <a:srgbClr val="FF0000"/>
              </a:solidFill>
              <a:latin typeface="微軟正黑體" panose="020B0604030504040204" pitchFamily="34" charset="-120"/>
              <a:ea typeface="微軟正黑體" panose="020B0604030504040204" pitchFamily="34" charset="-120"/>
            </a:rPr>
            <a:t>4</a:t>
          </a:r>
          <a:r>
            <a:rPr lang="zh-TW" sz="1800" b="1" u="sng" dirty="0" smtClean="0">
              <a:solidFill>
                <a:srgbClr val="FF0000"/>
              </a:solidFill>
              <a:latin typeface="微軟正黑體" panose="020B0604030504040204" pitchFamily="34" charset="-120"/>
              <a:ea typeface="微軟正黑體" panose="020B0604030504040204" pitchFamily="34" charset="-120"/>
            </a:rPr>
            <a:t>分；任三項達標者，得</a:t>
          </a:r>
          <a:r>
            <a:rPr lang="en-US" sz="1800" b="1" u="sng" dirty="0" smtClean="0">
              <a:solidFill>
                <a:srgbClr val="FF0000"/>
              </a:solidFill>
              <a:latin typeface="微軟正黑體" panose="020B0604030504040204" pitchFamily="34" charset="-120"/>
              <a:ea typeface="微軟正黑體" panose="020B0604030504040204" pitchFamily="34" charset="-120"/>
            </a:rPr>
            <a:t>6</a:t>
          </a:r>
          <a:r>
            <a:rPr lang="zh-TW" sz="1800" b="1" u="sng" dirty="0" smtClean="0">
              <a:solidFill>
                <a:srgbClr val="FF0000"/>
              </a:solidFill>
              <a:latin typeface="微軟正黑體" panose="020B0604030504040204" pitchFamily="34" charset="-120"/>
              <a:ea typeface="微軟正黑體" panose="020B0604030504040204" pitchFamily="34" charset="-120"/>
            </a:rPr>
            <a:t>分；凡完成得檢測項目者，再得</a:t>
          </a:r>
          <a:r>
            <a:rPr lang="en-US" sz="1800" b="1" u="sng" dirty="0" smtClean="0">
              <a:solidFill>
                <a:srgbClr val="FF0000"/>
              </a:solidFill>
              <a:latin typeface="微軟正黑體" panose="020B0604030504040204" pitchFamily="34" charset="-120"/>
              <a:ea typeface="微軟正黑體" panose="020B0604030504040204" pitchFamily="34" charset="-120"/>
            </a:rPr>
            <a:t>2</a:t>
          </a:r>
          <a:r>
            <a:rPr lang="zh-TW" sz="1800" b="1" u="sng" dirty="0" smtClean="0">
              <a:solidFill>
                <a:srgbClr val="FF0000"/>
              </a:solidFill>
              <a:latin typeface="微軟正黑體" panose="020B0604030504040204" pitchFamily="34" charset="-120"/>
              <a:ea typeface="微軟正黑體" panose="020B0604030504040204" pitchFamily="34" charset="-120"/>
            </a:rPr>
            <a:t>分。</a:t>
          </a:r>
          <a:endParaRPr lang="zh-TW" altLang="en-US" sz="1800" b="1" dirty="0">
            <a:solidFill>
              <a:srgbClr val="FF0000"/>
            </a:solidFill>
            <a:latin typeface="微軟正黑體" pitchFamily="34" charset="-120"/>
            <a:ea typeface="微軟正黑體" pitchFamily="34" charset="-120"/>
            <a:cs typeface="+mn-cs"/>
          </a:endParaRPr>
        </a:p>
      </dgm:t>
    </dgm:pt>
    <dgm:pt modelId="{47F0B8BC-AB78-4872-BBD5-FA178E6B84AA}" type="parTrans" cxnId="{BFAE13FE-FD21-44FF-9728-919E402FC665}">
      <dgm:prSet/>
      <dgm:spPr/>
      <dgm:t>
        <a:bodyPr/>
        <a:lstStyle/>
        <a:p>
          <a:endParaRPr lang="zh-TW" altLang="en-US"/>
        </a:p>
      </dgm:t>
    </dgm:pt>
    <dgm:pt modelId="{865055E0-F02B-4F1B-8CD0-911E347A7FC3}" type="sibTrans" cxnId="{BFAE13FE-FD21-44FF-9728-919E402FC665}">
      <dgm:prSet/>
      <dgm:spPr/>
      <dgm:t>
        <a:bodyPr/>
        <a:lstStyle/>
        <a:p>
          <a:endParaRPr lang="zh-TW" altLang="en-US"/>
        </a:p>
      </dgm:t>
    </dgm:pt>
    <dgm:pt modelId="{4C4B38B6-8C98-4736-B964-AE7078C4E021}" type="pres">
      <dgm:prSet presAssocID="{8C537ED8-5726-47C4-8FC4-63083F01098E}" presName="Name0" presStyleCnt="0">
        <dgm:presLayoutVars>
          <dgm:dir/>
          <dgm:animLvl val="lvl"/>
          <dgm:resizeHandles val="exact"/>
        </dgm:presLayoutVars>
      </dgm:prSet>
      <dgm:spPr/>
      <dgm:t>
        <a:bodyPr/>
        <a:lstStyle/>
        <a:p>
          <a:endParaRPr lang="zh-TW" altLang="en-US"/>
        </a:p>
      </dgm:t>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100000" custLinFactNeighborX="-49" custLinFactNeighborY="-88191">
        <dgm:presLayoutVars>
          <dgm:chMax val="0"/>
          <dgm:chPref val="0"/>
          <dgm:bulletEnabled val="1"/>
        </dgm:presLayoutVars>
      </dgm:prSet>
      <dgm:spPr>
        <a:prstGeom prst="rect">
          <a:avLst/>
        </a:prstGeom>
      </dgm:spPr>
      <dgm:t>
        <a:bodyPr/>
        <a:lstStyle/>
        <a:p>
          <a:endParaRPr lang="zh-TW" altLang="en-US"/>
        </a:p>
      </dgm:t>
    </dgm:pt>
    <dgm:pt modelId="{B6F4E633-BC5B-4332-A59C-96854875758B}" type="pres">
      <dgm:prSet presAssocID="{312500B9-38B7-431B-BFF5-CF44288EE040}" presName="desTx" presStyleLbl="alignAccFollowNode1" presStyleIdx="0" presStyleCnt="1" custScaleY="100000" custLinFactNeighborY="31204">
        <dgm:presLayoutVars>
          <dgm:bulletEnabled val="1"/>
        </dgm:presLayoutVars>
      </dgm:prSet>
      <dgm:spPr>
        <a:prstGeom prst="rect">
          <a:avLst/>
        </a:prstGeom>
      </dgm:spPr>
      <dgm:t>
        <a:bodyPr/>
        <a:lstStyle/>
        <a:p>
          <a:endParaRPr lang="zh-TW" altLang="en-US"/>
        </a:p>
      </dgm:t>
    </dgm:pt>
  </dgm:ptLst>
  <dgm:cxnLst>
    <dgm:cxn modelId="{1221F3EB-F8EC-4567-A96B-3F7368241431}" type="presOf" srcId="{BE111D29-0EB8-4272-A9A5-F3BA2A888848}" destId="{B6F4E633-BC5B-4332-A59C-96854875758B}" srcOrd="0" destOrd="0" presId="urn:microsoft.com/office/officeart/2005/8/layout/hList1"/>
    <dgm:cxn modelId="{08C239B3-57E6-43B1-875D-942FF3D4B938}" type="presOf" srcId="{C37FB5DA-BAA0-4D89-A6ED-4EDDD1CDADA2}" destId="{B6F4E633-BC5B-4332-A59C-96854875758B}" srcOrd="0" destOrd="3" presId="urn:microsoft.com/office/officeart/2005/8/layout/hList1"/>
    <dgm:cxn modelId="{894D1A33-BD98-4484-8978-23F6319864D2}" type="presOf" srcId="{8C537ED8-5726-47C4-8FC4-63083F01098E}" destId="{4C4B38B6-8C98-4736-B964-AE7078C4E021}" srcOrd="0" destOrd="0"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1CB60DD1-917E-4680-97C1-37D527BCBA2D}" srcId="{8C537ED8-5726-47C4-8FC4-63083F01098E}" destId="{312500B9-38B7-431B-BFF5-CF44288EE040}" srcOrd="0" destOrd="0" parTransId="{506E7C15-6D9B-4AD2-B4A1-80C96EB6D81F}" sibTransId="{007869D1-1044-4AF6-B959-62528DBC6709}"/>
    <dgm:cxn modelId="{BFAE13FE-FD21-44FF-9728-919E402FC665}" srcId="{312500B9-38B7-431B-BFF5-CF44288EE040}" destId="{2BD83D5A-0605-4252-9BFC-ACDA816AAEC0}" srcOrd="4" destOrd="0" parTransId="{47F0B8BC-AB78-4872-BBD5-FA178E6B84AA}" sibTransId="{865055E0-F02B-4F1B-8CD0-911E347A7FC3}"/>
    <dgm:cxn modelId="{36C448DB-7258-415E-B87F-821822D6A885}" type="presOf" srcId="{2BD83D5A-0605-4252-9BFC-ACDA816AAEC0}" destId="{B6F4E633-BC5B-4332-A59C-96854875758B}" srcOrd="0" destOrd="4" presId="urn:microsoft.com/office/officeart/2005/8/layout/hList1"/>
    <dgm:cxn modelId="{A6BB1561-EFE8-401E-A719-10A9DF20E210}" type="presOf" srcId="{312500B9-38B7-431B-BFF5-CF44288EE040}" destId="{DB45520C-50BC-4337-9292-206C5CA9F170}" srcOrd="0" destOrd="0" presId="urn:microsoft.com/office/officeart/2005/8/layout/hList1"/>
    <dgm:cxn modelId="{BD2D31FE-0091-4BAA-BF5B-9A0007196A77}" srcId="{312500B9-38B7-431B-BFF5-CF44288EE040}" destId="{A35579C4-E499-453C-93AB-3E45A3D1B52C}" srcOrd="1" destOrd="0" parTransId="{844F8432-2177-458C-BF3F-AD40BD07734F}" sibTransId="{78DDEF33-A245-48B2-B812-5D1177194193}"/>
    <dgm:cxn modelId="{3B78D38C-C19A-4EEC-93BE-417C8E82A8D7}" srcId="{312500B9-38B7-431B-BFF5-CF44288EE040}" destId="{C37FB5DA-BAA0-4D89-A6ED-4EDDD1CDADA2}" srcOrd="3" destOrd="0" parTransId="{B236516D-D262-4DBA-BFD8-09A79F15279E}" sibTransId="{BB5968B6-5113-486B-9D5C-4228C1EE674E}"/>
    <dgm:cxn modelId="{02053643-2C25-4130-AE87-1737062EF633}" type="presOf" srcId="{A35579C4-E499-453C-93AB-3E45A3D1B52C}" destId="{B6F4E633-BC5B-4332-A59C-96854875758B}" srcOrd="0" destOrd="1" presId="urn:microsoft.com/office/officeart/2005/8/layout/hList1"/>
    <dgm:cxn modelId="{329E259D-AFBC-4F7A-86B6-FAC7B98275C7}" srcId="{312500B9-38B7-431B-BFF5-CF44288EE040}" destId="{676E8091-AFAC-4E8B-A117-9A4A76FF5164}" srcOrd="2" destOrd="0" parTransId="{AEDC85DF-D4E7-4F16-9912-13F3D5AF0A5D}" sibTransId="{6BB25121-4A09-4563-8713-9C042A0AD93D}"/>
    <dgm:cxn modelId="{BDB55D67-0720-45AB-8976-C14D67F933ED}" type="presOf" srcId="{676E8091-AFAC-4E8B-A117-9A4A76FF5164}" destId="{B6F4E633-BC5B-4332-A59C-96854875758B}" srcOrd="0" destOrd="2" presId="urn:microsoft.com/office/officeart/2005/8/layout/hList1"/>
    <dgm:cxn modelId="{E5409780-7468-4DFC-8497-B34D283FE7D8}" type="presParOf" srcId="{4C4B38B6-8C98-4736-B964-AE7078C4E021}" destId="{E5ADAD27-8194-4E64-B82B-71ECC6C8100B}" srcOrd="0" destOrd="0" presId="urn:microsoft.com/office/officeart/2005/8/layout/hList1"/>
    <dgm:cxn modelId="{BF44FD28-362F-4C30-83E6-FC91D6B453CF}" type="presParOf" srcId="{E5ADAD27-8194-4E64-B82B-71ECC6C8100B}" destId="{DB45520C-50BC-4337-9292-206C5CA9F170}" srcOrd="0" destOrd="0" presId="urn:microsoft.com/office/officeart/2005/8/layout/hList1"/>
    <dgm:cxn modelId="{9E7FCBFE-CA85-4965-94D4-70E81F1D1C7A}"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1800" b="1" u="none" dirty="0">
              <a:latin typeface="微軟正黑體" pitchFamily="34" charset="-120"/>
              <a:ea typeface="微軟正黑體" pitchFamily="34" charset="-120"/>
              <a:cs typeface="+mn-cs"/>
            </a:rPr>
            <a:t>通過原住民族語或客語或閩南語初級以上</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已認證得</a:t>
          </a:r>
          <a:r>
            <a:rPr lang="en-US" altLang="en-US" sz="1800" b="1" u="none" dirty="0">
              <a:latin typeface="微軟正黑體" pitchFamily="34" charset="-120"/>
              <a:ea typeface="微軟正黑體" pitchFamily="34" charset="-120"/>
              <a:cs typeface="+mn-cs"/>
            </a:rPr>
            <a:t>2</a:t>
          </a:r>
          <a:r>
            <a:rPr lang="zh-TW" altLang="en-US" sz="1800" b="1" u="none" dirty="0">
              <a:latin typeface="微軟正黑體" pitchFamily="34" charset="-120"/>
              <a:ea typeface="微軟正黑體" pitchFamily="34" charset="-120"/>
              <a:cs typeface="+mn-cs"/>
            </a:rPr>
            <a:t>分；未認證得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1800" b="1" u="none" dirty="0">
              <a:solidFill>
                <a:schemeClr val="tx1"/>
              </a:solidFill>
              <a:latin typeface="微軟正黑體" pitchFamily="34" charset="-120"/>
              <a:ea typeface="微軟正黑體" pitchFamily="34" charset="-120"/>
              <a:cs typeface="+mn-cs"/>
            </a:rPr>
            <a:t>採</a:t>
          </a:r>
          <a:r>
            <a:rPr lang="zh-TW" altLang="en-US" sz="1800" b="1" u="none" dirty="0" smtClean="0">
              <a:solidFill>
                <a:schemeClr val="tx1"/>
              </a:solidFill>
              <a:latin typeface="微軟正黑體" pitchFamily="34" charset="-120"/>
              <a:ea typeface="微軟正黑體" pitchFamily="34" charset="-120"/>
              <a:cs typeface="+mn-cs"/>
            </a:rPr>
            <a:t>計至</a:t>
          </a:r>
          <a:r>
            <a:rPr lang="zh-TW" altLang="en-US" sz="1800" b="1" u="none" dirty="0">
              <a:solidFill>
                <a:schemeClr val="tx1"/>
              </a:solidFill>
              <a:latin typeface="微軟正黑體" pitchFamily="34" charset="-120"/>
              <a:ea typeface="微軟正黑體" pitchFamily="34" charset="-120"/>
              <a:cs typeface="+mn-cs"/>
            </a:rPr>
            <a:t>當年度</a:t>
          </a:r>
          <a:r>
            <a:rPr lang="en-US" altLang="en-US" sz="1800" b="1" u="none" dirty="0">
              <a:solidFill>
                <a:schemeClr val="tx1"/>
              </a:solidFill>
              <a:latin typeface="微軟正黑體" pitchFamily="34" charset="-120"/>
              <a:ea typeface="微軟正黑體" pitchFamily="34" charset="-120"/>
              <a:cs typeface="+mn-cs"/>
            </a:rPr>
            <a:t>4</a:t>
          </a:r>
          <a:r>
            <a:rPr lang="zh-TW" altLang="en-US" sz="1800" b="1" u="none" dirty="0" smtClean="0">
              <a:solidFill>
                <a:schemeClr val="tx1"/>
              </a:solidFill>
              <a:latin typeface="微軟正黑體" pitchFamily="34" charset="-120"/>
              <a:ea typeface="微軟正黑體" pitchFamily="34" charset="-120"/>
              <a:cs typeface="+mn-cs"/>
            </a:rPr>
            <a:t>月</a:t>
          </a:r>
          <a:r>
            <a:rPr lang="en-US" altLang="zh-TW" sz="1800" b="1" u="sng" dirty="0" smtClean="0">
              <a:solidFill>
                <a:srgbClr val="FF0000"/>
              </a:solidFill>
              <a:latin typeface="微軟正黑體" pitchFamily="34" charset="-120"/>
              <a:ea typeface="微軟正黑體" pitchFamily="34" charset="-120"/>
              <a:cs typeface="+mn-cs"/>
            </a:rPr>
            <a:t>20</a:t>
          </a:r>
          <a:r>
            <a:rPr lang="zh-TW" altLang="en-US" sz="1800" b="1" u="none" dirty="0" smtClean="0">
              <a:solidFill>
                <a:schemeClr val="tx1"/>
              </a:solidFill>
              <a:latin typeface="微軟正黑體" pitchFamily="34" charset="-120"/>
              <a:ea typeface="微軟正黑體" pitchFamily="34" charset="-120"/>
              <a:cs typeface="+mn-cs"/>
            </a:rPr>
            <a:t>日前</a:t>
          </a:r>
          <a:r>
            <a:rPr lang="zh-TW" altLang="en-US" sz="1800" b="1" u="none" dirty="0">
              <a:solidFill>
                <a:schemeClr val="tx1"/>
              </a:solidFill>
              <a:latin typeface="微軟正黑體" pitchFamily="34" charset="-120"/>
              <a:ea typeface="微軟正黑體" pitchFamily="34" charset="-120"/>
              <a:cs typeface="+mn-cs"/>
            </a:rPr>
            <a:t>，提出之檢定資料如非國中教育階段取得者，亦予採計。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LinFactNeighborX="-2936">
        <dgm:presLayoutVars>
          <dgm:bulletEnabled val="1"/>
        </dgm:presLayoutVars>
      </dgm:prSet>
      <dgm:spPr>
        <a:prstGeom prst="round2SameRect">
          <a:avLst/>
        </a:prstGeom>
      </dgm:spPr>
      <dgm:t>
        <a:bodyPr/>
        <a:lstStyle/>
        <a:p>
          <a:endParaRPr lang="zh-TW" altLang="en-US"/>
        </a:p>
      </dgm:t>
    </dgm:pt>
  </dgm:ptLst>
  <dgm:cxnLst>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CBEA3535-6943-4C53-9E8B-1E573B337CD3}"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25C34C3C-A73C-4313-B621-28BB0194F2D0}" type="presOf" srcId="{2844DD21-10DD-4016-9FF4-78F7C4C51D88}" destId="{C0ACAB9B-5EED-4CB5-BECD-8EA6561A796F}" srcOrd="0" destOrd="0" presId="urn:microsoft.com/office/officeart/2005/8/layout/vList5"/>
    <dgm:cxn modelId="{E0CCEF0D-AE7D-481A-AD7D-AEF47A646E46}" type="presOf" srcId="{25CA11F4-F9D2-43EA-A69E-9DA8A48E4F5E}" destId="{C0ACAB9B-5EED-4CB5-BECD-8EA6561A796F}" srcOrd="0" destOrd="2" presId="urn:microsoft.com/office/officeart/2005/8/layout/vList5"/>
    <dgm:cxn modelId="{E86BA487-CA9E-4714-97BC-55A264DA1DDB}" srcId="{F5B6D5AE-D4F3-4470-A131-76C5C217B970}" destId="{D650AFB1-B081-422E-8385-D3A195EF10A5}" srcOrd="1" destOrd="0" parTransId="{A13BF5B9-61CF-434C-90D5-0016719A6CE4}" sibTransId="{A21A0EC4-2E68-4395-AA5B-B9F001F81474}"/>
    <dgm:cxn modelId="{F4213F72-A2A0-4468-A5C2-2585C9067DE3}" srcId="{F5B6D5AE-D4F3-4470-A131-76C5C217B970}" destId="{2844DD21-10DD-4016-9FF4-78F7C4C51D88}" srcOrd="0" destOrd="0" parTransId="{3CBBFEB9-A4BF-4679-AC44-9372B6C461D8}" sibTransId="{4CC58B6B-D323-4EB8-A2ED-3B8E0332B37B}"/>
    <dgm:cxn modelId="{1402AFBF-12AA-457C-9A47-E89209B4E0B0}" type="presOf" srcId="{D650AFB1-B081-422E-8385-D3A195EF10A5}" destId="{C0ACAB9B-5EED-4CB5-BECD-8EA6561A796F}" srcOrd="0" destOrd="1" presId="urn:microsoft.com/office/officeart/2005/8/layout/vList5"/>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7D8DDF3F-2E03-4B6B-A41A-03C19BFD5DD9}" type="presOf" srcId="{0BCEE368-3431-44B9-BC39-8D043A9AFB6B}" destId="{74391852-20B6-4874-955D-801FF57834EE}" srcOrd="0"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7F8EFD46-300F-4D16-9B66-865F5BC89B45}" type="presOf" srcId="{CE0711CA-AB88-42F3-9B58-9D9798B18A1F}" destId="{4DCC8F3E-F709-4B42-99CB-9E754E86A040}"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554B10A6-7AAF-42FD-A0DD-B769FCC19C7D}" type="presOf" srcId="{45E39A56-40CC-4E96-9015-DA7B915A0C87}" destId="{4149323B-3026-48D2-9406-B1B2030D0A79}" srcOrd="0" destOrd="0" presId="urn:microsoft.com/office/officeart/2008/layout/HorizontalMultiLevelHierarchy"/>
    <dgm:cxn modelId="{114FBE1E-092D-41B4-A4B2-4EB629F555C4}" type="presOf" srcId="{C7CE2D37-D75A-401F-9AC1-CFEFF8361B00}" destId="{4B763022-987E-4813-B217-C6DBC14CE2C6}" srcOrd="0" destOrd="0" presId="urn:microsoft.com/office/officeart/2008/layout/HorizontalMultiLevelHierarchy"/>
    <dgm:cxn modelId="{7E2B0CC5-4072-4DE6-BFC7-C165F2167610}" type="presOf" srcId="{980E9C16-A76E-4416-A46E-D2E80524CBA2}" destId="{95FB0B6A-82E2-49A0-84C8-EF6168BE495D}"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7A2C08BC-6546-4CDE-A3CF-3CCA24B84252}"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4059885-84DD-4F1E-9ED5-F996EEE8ACA8}" srcId="{76042859-7BD1-43F8-91B4-9B7159021193}" destId="{36EF0EC0-60A4-4C1A-9356-01B0251FFD65}" srcOrd="0" destOrd="0" parTransId="{63B15F2D-0DE7-49B5-BA24-46DB5A1E0C74}" sibTransId="{3586689E-4824-4357-B5C5-C6CBA22C5BE4}"/>
    <dgm:cxn modelId="{38794407-47A5-4CB4-9A60-FD72F5CBE3CB}" type="presOf" srcId="{F34A9759-A1C7-4A33-B2A7-7B973735D614}" destId="{D135C692-C0EC-4F6A-B102-4457BC7949B2}" srcOrd="1"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93E1C1EB-BD58-46C5-BD51-9C169F1C12E1}" type="presOf" srcId="{980E9C16-A76E-4416-A46E-D2E80524CBA2}" destId="{C40967AF-C170-466B-A4E4-8F5A191E2A7E}" srcOrd="1"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FF386CFA-D7BF-43D6-B5CA-1827FEE8869E}" type="presOf" srcId="{423E522E-F39B-4288-92D4-75938BD88936}" destId="{ECFF81C6-020D-4BA8-B313-602951EFCD15}" srcOrd="1" destOrd="0" presId="urn:microsoft.com/office/officeart/2008/layout/HorizontalMultiLevelHierarchy"/>
    <dgm:cxn modelId="{DFAF4DCC-0972-4605-83BD-A8BCDDBE7470}" type="presOf" srcId="{5A6311CB-0A7F-4017-AD33-666B10CA6727}" destId="{47FEE023-1A1D-4B85-A59B-6C1A2EA20C15}" srcOrd="0" destOrd="0" presId="urn:microsoft.com/office/officeart/2008/layout/HorizontalMultiLevelHierarchy"/>
    <dgm:cxn modelId="{0C07D77E-B2FC-4445-931A-B9DC1355385C}" type="presOf" srcId="{0BCEE368-3431-44B9-BC39-8D043A9AFB6B}" destId="{3758A0D4-2C40-4658-B762-D5ED70FF1E54}" srcOrd="1"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56C5C890-2905-466A-B514-FCAB36A28C26}" type="presOf" srcId="{BB5ED96F-427D-43EC-B451-2BF560A2541D}" destId="{A8CAA23B-DECC-4DE6-98E2-2C9D8BE5E59C}" srcOrd="0" destOrd="0" presId="urn:microsoft.com/office/officeart/2008/layout/HorizontalMultiLevelHierarchy"/>
    <dgm:cxn modelId="{A4F1C289-B730-45C3-BBC0-E0540BEB7773}" type="presOf" srcId="{135AEF2C-5110-4C4E-8844-0F140ACF302D}" destId="{C36D933B-DC2E-49DB-B383-FA9682E4DD3D}" srcOrd="0" destOrd="0" presId="urn:microsoft.com/office/officeart/2008/layout/HorizontalMultiLevelHierarchy"/>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781716C5-5F60-41A6-93AC-8261F4E5BF09}" type="presOf" srcId="{980E9C16-A76E-4416-A46E-D2E80524CBA2}" destId="{95FB0B6A-82E2-49A0-84C8-EF6168BE495D}" srcOrd="0" destOrd="0" presId="urn:microsoft.com/office/officeart/2008/layout/HorizontalMultiLevelHierarchy"/>
    <dgm:cxn modelId="{6ADC8308-7942-4F26-9E09-3CF3D1A68A1D}" type="presOf" srcId="{0BCEE368-3431-44B9-BC39-8D043A9AFB6B}" destId="{74391852-20B6-4874-955D-801FF57834EE}"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D518C9A-0293-453E-9621-9F656AC49B8C}" type="presOf" srcId="{5A6311CB-0A7F-4017-AD33-666B10CA6727}" destId="{47FEE023-1A1D-4B85-A59B-6C1A2EA20C15}" srcOrd="0" destOrd="0" presId="urn:microsoft.com/office/officeart/2008/layout/HorizontalMultiLevelHierarchy"/>
    <dgm:cxn modelId="{D6158AB5-E551-4ACE-B515-0EE238AF54E2}" type="presOf" srcId="{C7CE2D37-D75A-401F-9AC1-CFEFF8361B00}" destId="{4B763022-987E-4813-B217-C6DBC14CE2C6}"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C9E7D326-8628-45A6-8539-9365CAB86BBA}" type="presOf" srcId="{BB5ED96F-427D-43EC-B451-2BF560A2541D}" destId="{A8CAA23B-DECC-4DE6-98E2-2C9D8BE5E59C}" srcOrd="0" destOrd="0" presId="urn:microsoft.com/office/officeart/2008/layout/HorizontalMultiLevelHierarchy"/>
    <dgm:cxn modelId="{36AC6B8F-EE4F-469C-B89A-BAF4297E607F}" type="presOf" srcId="{423E522E-F39B-4288-92D4-75938BD88936}" destId="{ECFF81C6-020D-4BA8-B313-602951EFCD15}" srcOrd="1" destOrd="0" presId="urn:microsoft.com/office/officeart/2008/layout/HorizontalMultiLevelHierarchy"/>
    <dgm:cxn modelId="{813D6C70-6BC7-4032-B088-68D37AA2DE26}" type="presOf" srcId="{0BCEE368-3431-44B9-BC39-8D043A9AFB6B}" destId="{3758A0D4-2C40-4658-B762-D5ED70FF1E54}" srcOrd="1"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CD988DC1-9C8C-4DBE-A83E-9F9508B2A9EA}" type="presOf" srcId="{F34A9759-A1C7-4A33-B2A7-7B973735D614}" destId="{1E5A2185-BA0C-4F91-AA10-F6CB1B0156FC}"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DA66DE7C-E5C6-4824-8476-F5C8DFD9DABB}" type="presOf" srcId="{F34A9759-A1C7-4A33-B2A7-7B973735D614}" destId="{D135C692-C0EC-4F6A-B102-4457BC7949B2}" srcOrd="1" destOrd="0" presId="urn:microsoft.com/office/officeart/2008/layout/HorizontalMultiLevelHierarchy"/>
    <dgm:cxn modelId="{B4E3B725-0797-4A3A-92A5-6CDABA28444A}" type="presOf" srcId="{CE0711CA-AB88-42F3-9B58-9D9798B18A1F}" destId="{925884E4-ECEB-467E-BFE0-3FFC322DBD5B}"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292D5674-D5C1-4F7D-90CC-DD1690AB4226}" type="presOf" srcId="{5A6311CB-0A7F-4017-AD33-666B10CA6727}" destId="{C783A362-4F56-4422-B23C-1799C71A5667}" srcOrd="1"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E05BE881-9451-48B0-A27B-12EE02E91E5B}" type="presOf" srcId="{39EC5172-4BC3-4BA1-952B-BAC716F7257E}" destId="{FE5079DA-EFC3-4922-A063-981745543C78}"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8A2B8C06-F24F-4BD2-AEF0-117DFEAE9C6F}"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52AE81C1-94B8-41B6-AAF0-DD23D4990F4E}" type="presOf" srcId="{2C4F72F7-6691-4BDA-A6E5-6FBEA6CDBC29}" destId="{2024498F-F7CF-4062-9396-EF5F2D7129E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BBA91BEC-EC2C-4A3E-9FE1-A1E0D0B51FA0}"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849A21C9-BC1B-4248-9892-D8E0D8DFD8D6}" type="presOf" srcId="{135AEF2C-5110-4C4E-8844-0F140ACF302D}" destId="{C36D933B-DC2E-49DB-B383-FA9682E4DD3D}" srcOrd="0" destOrd="0" presId="urn:microsoft.com/office/officeart/2008/layout/HorizontalMultiLevelHierarchy"/>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b="1" i="0" u="sng" strike="noStrike" cap="none" normalizeH="0" baseline="0" dirty="0" smtClean="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b="1" i="0" u="sng" strike="noStrike" cap="none" normalizeH="0" baseline="0" dirty="0" smtClean="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b="1" i="0" u="sng" strike="noStrike" cap="none" normalizeH="0" baseline="0" dirty="0" smtClean="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u="sng"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73009">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825DE95F-3A4E-49F7-A6AA-DD511618D6F7}" type="presOf" srcId="{423E522E-F39B-4288-92D4-75938BD88936}" destId="{D4F9D83C-9DCD-4181-B117-CB9FA91F3AE2}"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8CD05499-D266-4056-A997-DEA894DDAD57}" type="presOf" srcId="{66707873-FE4E-4F02-A241-93CC8F117438}" destId="{E7DD4E41-BC36-48D7-9C26-C49247D78B79}" srcOrd="0" destOrd="0" presId="urn:microsoft.com/office/officeart/2008/layout/HorizontalMultiLevelHierarchy"/>
    <dgm:cxn modelId="{F7737ABD-BC28-43FB-A7F2-F8DDF6DD7592}" type="presOf" srcId="{BB5ED96F-427D-43EC-B451-2BF560A2541D}" destId="{A8CAA23B-DECC-4DE6-98E2-2C9D8BE5E59C}"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BC45DE20-AD43-4CCF-9144-5FEAF7AC4F6E}" type="presOf" srcId="{0BCEE368-3431-44B9-BC39-8D043A9AFB6B}" destId="{74391852-20B6-4874-955D-801FF57834EE}" srcOrd="0"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25088B4B-C0F0-4C0B-BF48-DFC8394AB16F}" type="presOf" srcId="{135AEF2C-5110-4C4E-8844-0F140ACF302D}" destId="{C36D933B-DC2E-49DB-B383-FA9682E4DD3D}" srcOrd="0"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99921CE-12C1-46BA-92F2-D212564D8DF2}" type="presOf" srcId="{C7CE2D37-D75A-401F-9AC1-CFEFF8361B00}" destId="{76260727-C795-4CA5-BCD3-8B4DC0C82E2A}" srcOrd="1"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F35D18A-6697-47AC-846C-19E97D530D11}" type="presOf" srcId="{1C39AB6F-243F-410C-8C0A-F831AA0B0142}" destId="{EE9A99F2-3E14-4D11-917F-B58A06B280AB}"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CA37600D-BBFB-4921-A7D2-D6EBDB79EBCF}" type="presOf" srcId="{0BCEE368-3431-44B9-BC39-8D043A9AFB6B}" destId="{3758A0D4-2C40-4658-B762-D5ED70FF1E54}" srcOrd="1" destOrd="0" presId="urn:microsoft.com/office/officeart/2008/layout/HorizontalMultiLevelHierarchy"/>
    <dgm:cxn modelId="{8DC76589-CBE9-45C8-A7F9-9EFFFC84FB11}" type="presOf" srcId="{39EC5172-4BC3-4BA1-952B-BAC716F7257E}" destId="{FE5079DA-EFC3-4922-A063-981745543C78}"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B23FB01-83FF-4C3D-A60B-41C0D0F19812}" type="presOf" srcId="{CE0711CA-AB88-42F3-9B58-9D9798B18A1F}" destId="{925884E4-ECEB-467E-BFE0-3FFC322DBD5B}" srcOrd="1"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t>
        <a:bodyPr/>
        <a:lstStyle/>
        <a:p>
          <a:endParaRPr lang="zh-TW" altLang="en-US"/>
        </a:p>
      </dgm:t>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t>
        <a:bodyPr/>
        <a:lstStyle/>
        <a:p>
          <a:endParaRPr lang="zh-TW" altLang="en-US"/>
        </a:p>
      </dgm:t>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t>
        <a:bodyPr/>
        <a:lstStyle/>
        <a:p>
          <a:endParaRPr lang="zh-TW" altLang="en-US"/>
        </a:p>
      </dgm:t>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t>
        <a:bodyPr/>
        <a:lstStyle/>
        <a:p>
          <a:endParaRPr lang="zh-TW" altLang="en-US"/>
        </a:p>
      </dgm:t>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t>
        <a:bodyPr/>
        <a:lstStyle/>
        <a:p>
          <a:endParaRPr lang="zh-TW" altLang="en-US"/>
        </a:p>
      </dgm:t>
    </dgm:pt>
  </dgm:ptLst>
  <dgm:cxnLst>
    <dgm:cxn modelId="{C6D03D13-25A2-474B-A6A9-BD9A1FB77356}" type="presOf" srcId="{D26E3014-91B6-4320-8066-E25C4960009C}" destId="{8EB405BC-04D1-478C-902A-A785975907EE}"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30C63EAD-3ED8-4A75-87B0-8729371B9077}" type="presOf" srcId="{E0253AF6-370C-443A-8569-03B31217A9C5}" destId="{9F799F07-A338-47F2-845F-640F15D437A4}" srcOrd="0" destOrd="0" presId="urn:microsoft.com/office/officeart/2005/8/layout/hList1"/>
    <dgm:cxn modelId="{702631A1-205E-4178-B48C-F263EACD30B7}" type="presOf" srcId="{9E377C37-7946-4D1C-B724-6A8165FD6404}" destId="{35B5380F-BC8B-41F4-9877-8B7007AFF4DF}"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3A97D694-F39B-44E7-9EA0-907CF1E4B16D}" srcId="{E0253AF6-370C-443A-8569-03B31217A9C5}" destId="{9E377C37-7946-4D1C-B724-6A8165FD6404}" srcOrd="0" destOrd="0" parTransId="{FFFBC3BD-E1ED-4AE2-B4EF-47ABE2F8CD77}" sibTransId="{B16849F1-B34C-4305-84BB-4B05F24CA05A}"/>
    <dgm:cxn modelId="{6CA0E378-2B0E-439C-BCDF-0908D585D215}" type="presOf" srcId="{5D864274-B990-4583-BA8C-72194BE4F1FF}" destId="{EC2BBCFD-9548-4893-9EFB-6A3EA7DC99FD}" srcOrd="0" destOrd="0" presId="urn:microsoft.com/office/officeart/2005/8/layout/hList1"/>
    <dgm:cxn modelId="{A8212942-187B-494A-A434-42B87E085BAB}" srcId="{D26E3014-91B6-4320-8066-E25C4960009C}" destId="{5D864274-B990-4583-BA8C-72194BE4F1FF}" srcOrd="0" destOrd="0" parTransId="{31A62466-47D3-4F9F-A09A-A7C148F6B6B3}" sibTransId="{39E8C998-7EF6-4AEE-A2CD-394F04EE6886}"/>
    <dgm:cxn modelId="{60C86C11-3061-4DCD-B8DC-47CBBCE95AC3}" type="presOf" srcId="{C1515B9A-D318-41E6-BCB8-197E27792373}" destId="{35B5380F-BC8B-41F4-9877-8B7007AFF4DF}" srcOrd="0" destOrd="1" presId="urn:microsoft.com/office/officeart/2005/8/layout/hList1"/>
    <dgm:cxn modelId="{2F5F19FC-6952-4FFA-A105-648648BCCB45}" type="presOf" srcId="{0BD35814-65F0-466E-BFDC-FF4A09821E95}" destId="{FAA21C59-DE95-4D4A-AE88-80B23005417C}" srcOrd="0" destOrd="0" presId="urn:microsoft.com/office/officeart/2005/8/layout/hList1"/>
    <dgm:cxn modelId="{0D41DF7D-9916-4E00-9A98-BCDA3797A6F6}" srcId="{5D864274-B990-4583-BA8C-72194BE4F1FF}" destId="{0BD35814-65F0-466E-BFDC-FF4A09821E95}" srcOrd="0" destOrd="0" parTransId="{D4F0C15F-0884-4830-BB78-564EBC691725}" sibTransId="{4741A026-D252-4D91-966A-D677D9A94ED0}"/>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rgbClr val="FFFFCC"/>
              </a:solidFill>
              <a:latin typeface="微軟正黑體" pitchFamily="34" charset="-120"/>
              <a:ea typeface="微軟正黑體" pitchFamily="34" charset="-120"/>
              <a:cs typeface="+mn-cs"/>
            </a:rPr>
            <a:t>多元</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學習</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志願序</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適性</a:t>
          </a:r>
          <a:endParaRPr lang="en-US" altLang="zh-TW" sz="2400" b="1" dirty="0">
            <a:solidFill>
              <a:srgbClr val="CCFFCC"/>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CCFFCC"/>
              </a:solidFill>
              <a:latin typeface="微軟正黑體" pitchFamily="34" charset="-120"/>
              <a:ea typeface="微軟正黑體" pitchFamily="34" charset="-120"/>
              <a:cs typeface="+mn-cs"/>
            </a:rPr>
            <a:t>發展</a:t>
          </a:r>
          <a:endParaRPr lang="en-US" altLang="zh-TW" sz="2400" b="1" dirty="0">
            <a:solidFill>
              <a:srgbClr val="CCFFCC"/>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均衡</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學習</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t>
        <a:bodyPr/>
        <a:lstStyle/>
        <a:p>
          <a:endParaRPr lang="zh-TW" altLang="en-US"/>
        </a:p>
      </dgm:t>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t>
        <a:bodyPr/>
        <a:lstStyle/>
        <a:p>
          <a:endParaRPr lang="zh-TW" altLang="en-US"/>
        </a:p>
      </dgm:t>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4CF0A35A-ACF0-4955-943A-6BC09AE6129E}" type="presOf" srcId="{9C88BBAE-5981-45A1-9B76-4955B50C2393}" destId="{0CC8E1BD-EC54-4718-B436-394616173E75}" srcOrd="0" destOrd="0" presId="urn:microsoft.com/office/officeart/2005/8/layout/hProcess6"/>
    <dgm:cxn modelId="{460F0E94-D512-4632-9D9E-546D020D0C71}" type="presOf" srcId="{9C4633F5-57D1-4304-999A-8B2CA139A6DF}" destId="{47819AF0-5541-412A-ABB5-F1FB207327CD}" srcOrd="0" destOrd="0" presId="urn:microsoft.com/office/officeart/2005/8/layout/hProcess6"/>
    <dgm:cxn modelId="{5F23962B-F047-49F0-8754-7E24C6A3DD0D}" type="presOf" srcId="{72AE74D2-DF66-4197-929A-99C503D1FBB1}" destId="{A21E0AAE-D738-4B6E-B402-EC190601BA55}"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6713528E-12A3-4F4B-9D4E-774EB28B523D}" type="presOf" srcId="{EE9E1251-B2C9-4E8C-BF4E-980EFF437423}" destId="{E7F3DAB7-DCB4-4E62-9480-B63376FA94B9}"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65873C92-3CF1-464A-8D36-EEE4C8028A0D}" srcId="{9C88BBAE-5981-45A1-9B76-4955B50C2393}" destId="{EE81CD8A-B7F4-4739-933C-86024BCC2686}" srcOrd="4" destOrd="0" parTransId="{BCC285F8-E5CA-487D-97A7-4309CA8CE80F}" sibTransId="{259C32C3-A87D-46A3-B6DA-9C39624393E0}"/>
    <dgm:cxn modelId="{5029AC66-6ACF-46C2-AB19-05A164462754}" type="presOf" srcId="{EE81CD8A-B7F4-4739-933C-86024BCC2686}" destId="{455BB206-F7A9-44F4-BB83-D6B4039EF170}" srcOrd="0" destOrd="0" presId="urn:microsoft.com/office/officeart/2005/8/layout/hProcess6"/>
    <dgm:cxn modelId="{AE0FF071-CE9C-4660-9000-6FFB3C7DDBDF}" type="presOf" srcId="{17BD30AD-4BFD-432F-8ABD-BF050D54F194}" destId="{BBE21DD7-8852-4648-BA7E-F4D212A0E1B5}" srcOrd="0" destOrd="0" presId="urn:microsoft.com/office/officeart/2005/8/layout/hProcess6"/>
    <dgm:cxn modelId="{C6707904-DF71-46BD-90B8-3C8B9DDB8AAC}" srcId="{9C88BBAE-5981-45A1-9B76-4955B50C2393}" destId="{237C07C9-3CB1-4F17-9FE2-E6B0DD9B7C5F}" srcOrd="2" destOrd="0" parTransId="{0A77314A-0948-44F2-A832-07542256A76C}" sibTransId="{A3BB2EA9-A1B4-4990-88C2-557FCC0BCD73}"/>
    <dgm:cxn modelId="{FBEA3580-008E-4B4D-8B88-F5CD260BE0EF}" type="presOf" srcId="{237C07C9-3CB1-4F17-9FE2-E6B0DD9B7C5F}" destId="{0EB5E962-D3EF-418A-9782-ABAF9847757F}"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rgbClr val="FFFFCC"/>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CC"/>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8B763617-CAE6-42B1-BCAC-BECB29CECD00}" type="presOf" srcId="{EE81CD8A-B7F4-4739-933C-86024BCC2686}" destId="{455BB206-F7A9-44F4-BB83-D6B4039EF170}"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1BC480D9-2D07-4D08-B1CA-AF3884D993F1}" srcId="{9C88BBAE-5981-45A1-9B76-4955B50C2393}" destId="{9C4633F5-57D1-4304-999A-8B2CA139A6DF}" srcOrd="1" destOrd="0" parTransId="{EBCB7D0F-C10A-4D90-AC3C-E7C3B9D22176}" sibTransId="{FA2581DB-E54D-4F8C-9BE5-01FA2054539D}"/>
    <dgm:cxn modelId="{65873C92-3CF1-464A-8D36-EEE4C8028A0D}" srcId="{9C88BBAE-5981-45A1-9B76-4955B50C2393}" destId="{EE81CD8A-B7F4-4739-933C-86024BCC2686}" srcOrd="2" destOrd="0" parTransId="{BCC285F8-E5CA-487D-97A7-4309CA8CE80F}" sibTransId="{259C32C3-A87D-46A3-B6DA-9C39624393E0}"/>
    <dgm:cxn modelId="{4F341912-FD47-4DAE-9BD5-4171710B4B9B}" type="presOf" srcId="{17BD30AD-4BFD-432F-8ABD-BF050D54F194}" destId="{BBE21DD7-8852-4648-BA7E-F4D212A0E1B5}" srcOrd="0" destOrd="0" presId="urn:microsoft.com/office/officeart/2005/8/layout/hProcess6"/>
    <dgm:cxn modelId="{465459FB-E1D3-41F6-A447-7E304A5CAFB8}" type="presOf" srcId="{9C88BBAE-5981-45A1-9B76-4955B50C2393}" destId="{0CC8E1BD-EC54-4718-B436-394616173E75}"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5E42E298-EFDA-499D-8BE8-A66497DC34DC}" srcId="{9C88BBAE-5981-45A1-9B76-4955B50C2393}" destId="{72AE74D2-DF66-4197-929A-99C503D1FBB1}" srcOrd="3" destOrd="0" parTransId="{F2D3FFD0-0210-45B9-BBED-A6D790D09813}" sibTransId="{3679B2C6-E0FD-4A63-8E1F-357A056C9206}"/>
    <dgm:cxn modelId="{9A5FAF26-1A8D-4A17-8DA1-0EAF6A9E065B}" type="presOf" srcId="{72AE74D2-DF66-4197-929A-99C503D1FBB1}" destId="{A21E0AAE-D738-4B6E-B402-EC190601BA5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dirty="0">
            <a:solidFill>
              <a:sysClr val="window" lastClr="FFFFFF"/>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dirty="0">
            <a:solidFill>
              <a:sysClr val="window" lastClr="FFFFFF"/>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dirty="0">
            <a:solidFill>
              <a:sysClr val="window" lastClr="FFFFFF"/>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t>
        <a:bodyPr/>
        <a:lstStyle/>
        <a:p>
          <a:endParaRPr lang="zh-TW" altLang="en-US"/>
        </a:p>
      </dgm:t>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t>
        <a:bodyPr/>
        <a:lstStyle/>
        <a:p>
          <a:endParaRPr lang="zh-TW" altLang="en-US"/>
        </a:p>
      </dgm:t>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t>
        <a:bodyPr/>
        <a:lstStyle/>
        <a:p>
          <a:endParaRPr lang="zh-TW" altLang="en-US"/>
        </a:p>
      </dgm:t>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t>
        <a:bodyPr/>
        <a:lstStyle/>
        <a:p>
          <a:endParaRPr lang="zh-TW" altLang="en-US"/>
        </a:p>
      </dgm:t>
    </dgm:pt>
  </dgm:ptLst>
  <dgm:cxnLst>
    <dgm:cxn modelId="{3BCE07E0-BD9F-48E0-8AEC-E030E2D9F997}" srcId="{D701BE81-16C9-478A-8BF7-B258347701F5}" destId="{7CE84B8D-6B59-4403-A4C0-4FA1992177B7}" srcOrd="0" destOrd="0" parTransId="{3A0B02B1-835F-4D3F-B8CB-BB37669A8321}" sibTransId="{D996A95B-E64F-40F2-A114-1B807C6DD5DE}"/>
    <dgm:cxn modelId="{D97ACF7D-22BB-48A2-BC25-E358339942A7}" type="presOf" srcId="{D701BE81-16C9-478A-8BF7-B258347701F5}" destId="{FC92A53B-DE7C-4A5F-AB35-A73AC339D77A}" srcOrd="0" destOrd="0" presId="urn:microsoft.com/office/officeart/2005/8/layout/process4"/>
    <dgm:cxn modelId="{A1497885-DF17-4D35-9B96-59B14E281C7F}" type="presOf" srcId="{1F9DD5A8-256E-4F25-B5C4-23C260677AD0}" destId="{94868AFB-F07C-4884-9693-0A8938CE6C12}" srcOrd="0" destOrd="0" presId="urn:microsoft.com/office/officeart/2005/8/layout/process4"/>
    <dgm:cxn modelId="{BAE7BD8E-6BE2-48D1-BB04-B102F6342E43}" type="presOf" srcId="{7CE84B8D-6B59-4403-A4C0-4FA1992177B7}" destId="{88D538C4-50D4-47C6-B029-F28F7812FA79}" srcOrd="0" destOrd="0" presId="urn:microsoft.com/office/officeart/2005/8/layout/process4"/>
    <dgm:cxn modelId="{B21A8206-614F-4497-9AA0-3AE675AE38BB}" srcId="{D701BE81-16C9-478A-8BF7-B258347701F5}" destId="{37BE2EA1-473F-462D-B023-15056B449E1D}" srcOrd="2" destOrd="0" parTransId="{180683E0-0050-4176-8C4D-76FDBBAA7FD3}" sibTransId="{8A0D5CB2-8D47-47F9-8AEE-ABBD38B74DFE}"/>
    <dgm:cxn modelId="{FC671882-5F7A-4CC0-829A-5CB07AB56482}" type="presOf" srcId="{37BE2EA1-473F-462D-B023-15056B449E1D}" destId="{9DA75518-572E-416C-A91A-6FC88679FB2A}"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a:t>
          </a:r>
          <a:r>
            <a:rPr lang="zh-TW" altLang="en-US" b="1" dirty="0" smtClean="0">
              <a:latin typeface="微軟正黑體" panose="020B0604030504040204" pitchFamily="34" charset="-120"/>
              <a:ea typeface="微軟正黑體" panose="020B0604030504040204" pitchFamily="34" charset="-120"/>
              <a:cs typeface="+mn-cs"/>
            </a:rPr>
            <a:t>部</a:t>
          </a:r>
          <a:endParaRPr lang="en-US" altLang="zh-TW" b="1" dirty="0" smtClean="0">
            <a:latin typeface="微軟正黑體" panose="020B0604030504040204" pitchFamily="34" charset="-120"/>
            <a:ea typeface="微軟正黑體" panose="020B0604030504040204" pitchFamily="34" charset="-120"/>
            <a:cs typeface="+mn-cs"/>
          </a:endParaRPr>
        </a:p>
        <a:p>
          <a:r>
            <a:rPr lang="en-US" altLang="zh-TW" b="1" dirty="0" smtClean="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a:t>
          </a:r>
          <a:r>
            <a:rPr lang="zh-TW" altLang="en-US" b="1" dirty="0" smtClean="0">
              <a:latin typeface="微軟正黑體" panose="020B0604030504040204" pitchFamily="34" charset="-120"/>
              <a:ea typeface="微軟正黑體" panose="020B0604030504040204" pitchFamily="34" charset="-120"/>
              <a:cs typeface="+mn-cs"/>
            </a:rPr>
            <a:t>生</a:t>
          </a:r>
          <a:endParaRPr lang="en-US" altLang="zh-TW" b="1" dirty="0" smtClean="0">
            <a:latin typeface="微軟正黑體" panose="020B0604030504040204" pitchFamily="34" charset="-120"/>
            <a:ea typeface="微軟正黑體" panose="020B0604030504040204" pitchFamily="34" charset="-120"/>
            <a:cs typeface="+mn-cs"/>
          </a:endParaRPr>
        </a:p>
        <a:p>
          <a:r>
            <a:rPr lang="zh-TW" altLang="en-US" b="1" dirty="0" smtClean="0">
              <a:latin typeface="微軟正黑體" panose="020B0604030504040204" pitchFamily="34" charset="-120"/>
              <a:ea typeface="微軟正黑體" panose="020B0604030504040204" pitchFamily="34" charset="-120"/>
              <a:cs typeface="+mn-cs"/>
            </a:rPr>
            <a:t>免試</a:t>
          </a:r>
          <a:r>
            <a:rPr lang="zh-TW" altLang="en-US" b="1" dirty="0">
              <a:latin typeface="微軟正黑體" panose="020B0604030504040204" pitchFamily="34" charset="-120"/>
              <a:ea typeface="微軟正黑體" panose="020B0604030504040204" pitchFamily="34" charset="-120"/>
              <a:cs typeface="+mn-cs"/>
            </a:rPr>
            <a:t>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a:latin typeface="微軟正黑體" panose="020B0604030504040204" pitchFamily="34" charset="-120"/>
              <a:ea typeface="微軟正黑體" panose="020B0604030504040204" pitchFamily="34" charset="-120"/>
            </a:rPr>
            <a:t>原住民</a:t>
          </a:r>
          <a:r>
            <a:rPr lang="zh-TW" altLang="en-US" b="1" dirty="0" smtClean="0">
              <a:latin typeface="微軟正黑體" panose="020B0604030504040204" pitchFamily="34" charset="-120"/>
              <a:ea typeface="微軟正黑體" panose="020B0604030504040204" pitchFamily="34" charset="-120"/>
            </a:rPr>
            <a:t>教育</a:t>
          </a:r>
          <a:endParaRPr lang="en-US" altLang="zh-TW" b="1" dirty="0" smtClean="0">
            <a:latin typeface="微軟正黑體" panose="020B0604030504040204" pitchFamily="34" charset="-120"/>
            <a:ea typeface="微軟正黑體" panose="020B0604030504040204" pitchFamily="34" charset="-120"/>
          </a:endParaRPr>
        </a:p>
        <a:p>
          <a:r>
            <a:rPr lang="zh-TW" altLang="en-US" b="1" dirty="0" smtClean="0">
              <a:latin typeface="微軟正黑體" panose="020B0604030504040204" pitchFamily="34" charset="-120"/>
              <a:ea typeface="微軟正黑體" panose="020B0604030504040204" pitchFamily="34" charset="-120"/>
            </a:rPr>
            <a:t>實驗</a:t>
          </a:r>
          <a:r>
            <a:rPr lang="zh-TW" altLang="en-US" b="1" dirty="0">
              <a:latin typeface="微軟正黑體" panose="020B0604030504040204" pitchFamily="34" charset="-120"/>
              <a:ea typeface="微軟正黑體" panose="020B0604030504040204" pitchFamily="34" charset="-120"/>
            </a:rPr>
            <a:t>專班</a:t>
          </a:r>
        </a:p>
      </dgm:t>
    </dgm:pt>
    <dgm:pt modelId="{983C0977-B8EA-4B09-A9A8-D6B3F226993E}" type="parTrans" cxnId="{17260AD1-74CD-4630-B02C-1E85DF71469D}">
      <dgm:prSet/>
      <dgm:spPr/>
      <dgm:t>
        <a:bodyPr/>
        <a:lstStyle/>
        <a:p>
          <a:endParaRPr lang="zh-TW" altLang="en-US"/>
        </a:p>
      </dgm:t>
    </dgm:pt>
    <dgm:pt modelId="{0967AA4E-DCFC-43AA-BF53-8118F06825F3}" type="sib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t>
        <a:bodyPr/>
        <a:lstStyle/>
        <a:p>
          <a:endParaRPr lang="zh-TW" altLang="en-US"/>
        </a:p>
      </dgm:t>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t>
        <a:bodyPr/>
        <a:lstStyle/>
        <a:p>
          <a:endParaRPr lang="zh-TW" altLang="en-US"/>
        </a:p>
      </dgm:t>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t>
        <a:bodyPr/>
        <a:lstStyle/>
        <a:p>
          <a:endParaRPr lang="zh-TW" altLang="en-US"/>
        </a:p>
      </dgm:t>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t>
        <a:bodyPr/>
        <a:lstStyle/>
        <a:p>
          <a:endParaRPr lang="zh-TW" altLang="en-US"/>
        </a:p>
      </dgm:t>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t>
        <a:bodyPr/>
        <a:lstStyle/>
        <a:p>
          <a:endParaRPr lang="zh-TW" altLang="en-US"/>
        </a:p>
      </dgm:t>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t>
        <a:bodyPr/>
        <a:lstStyle/>
        <a:p>
          <a:endParaRPr lang="zh-TW" altLang="en-US"/>
        </a:p>
      </dgm:t>
    </dgm:pt>
  </dgm:ptLst>
  <dgm:cxnLst>
    <dgm:cxn modelId="{31106798-7FD3-458F-B290-3584B882C674}" type="presOf" srcId="{880FFF4A-1163-494D-A169-F93B4642B2CC}" destId="{045B8913-2110-4799-AFB4-CA647A5A855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031AAE3C-B049-416D-8D94-327CEA0C305C}" srcId="{523883DE-6319-4D11-BF0B-2B321222B91D}" destId="{07B6C0CB-38AD-4127-A85D-3F82FBA0410A}" srcOrd="3" destOrd="0" parTransId="{B5C97BC3-6574-4F56-913B-FCBE9A976ABE}" sibTransId="{10318C3B-BA88-4FFB-83C0-B78B0BE67E68}"/>
    <dgm:cxn modelId="{CC8F8608-7209-4EF9-9F87-C5BF28B0DAF9}" srcId="{523883DE-6319-4D11-BF0B-2B321222B91D}" destId="{C82FCA0F-7941-4842-B3C0-687F7D92BEE8}" srcOrd="2" destOrd="0" parTransId="{7ED6138F-3FAD-44BB-AA52-40F265A72714}" sibTransId="{E245C7D6-C31D-4FC8-B390-82E10059DBF5}"/>
    <dgm:cxn modelId="{DC2E0893-451A-4A6A-8CA6-B864C4D89929}" type="presOf" srcId="{C82FCA0F-7941-4842-B3C0-687F7D92BEE8}" destId="{34C647E4-A7AD-45EE-83AC-88A0D351F1F8}"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5FA8E0B1-2E42-47D2-93A4-221A04BA969A}" type="presOf" srcId="{7E92ED9A-69C3-47E2-A218-D623EA34BB53}" destId="{CADA58C2-E56C-43EA-A954-B0219353F669}"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580D880B-36BE-4A31-B41E-1D8ACC562632}" srcId="{523883DE-6319-4D11-BF0B-2B321222B91D}" destId="{880FFF4A-1163-494D-A169-F93B4642B2CC}" srcOrd="1" destOrd="0" parTransId="{005ADEDD-937F-4848-B0AC-98660B6506C7}" sibTransId="{5B93D831-8DFC-4152-A976-EE08EDA1C0F1}"/>
    <dgm:cxn modelId="{6BEE136A-AB6D-4823-9305-D9B360EB7FD9}" srcId="{523883DE-6319-4D11-BF0B-2B321222B91D}" destId="{7E92ED9A-69C3-47E2-A218-D623EA34BB53}" srcOrd="0" destOrd="0" parTransId="{40C3EE49-F0C0-465A-8F6F-473AE028CAD9}" sibTransId="{7F41D003-86AC-475D-A54F-EEA34A39734A}"/>
    <dgm:cxn modelId="{1A5DDBBB-7E8E-4162-AE9F-7D9699764F62}" type="presOf" srcId="{523883DE-6319-4D11-BF0B-2B321222B91D}" destId="{092EBEC8-77F4-49F7-AD40-1263C705DE93}" srcOrd="0" destOrd="0" presId="urn:microsoft.com/office/officeart/2005/8/layout/default#1"/>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03BA98EB-3410-4AC2-9525-50A48C21B58D}">
      <dgm:prSet phldrT="[文字]"/>
      <dgm:spPr/>
      <dgm:t>
        <a:bodyPr/>
        <a:lstStyle/>
        <a:p>
          <a:r>
            <a:rPr lang="zh-TW" altLang="en-US" dirty="0">
              <a:latin typeface="微軟正黑體" panose="020B0604030504040204" pitchFamily="34" charset="-120"/>
              <a:ea typeface="微軟正黑體" panose="020B0604030504040204" pitchFamily="34" charset="-120"/>
            </a:rPr>
            <a:t>舞蹈班</a:t>
          </a:r>
        </a:p>
      </dgm:t>
    </dgm:pt>
    <dgm:pt modelId="{CAE588F2-614F-41E5-9A05-44D57470C33D}" type="parTrans" cxnId="{C0F2E12B-DD64-46D7-A0C8-D298023E380D}">
      <dgm:prSet/>
      <dgm:spPr/>
      <dgm:t>
        <a:bodyPr/>
        <a:lstStyle/>
        <a:p>
          <a:endParaRPr lang="zh-TW" altLang="en-US"/>
        </a:p>
      </dgm:t>
    </dgm:pt>
    <dgm:pt modelId="{19868AA3-9ABF-4945-8651-73A0D53362BC}" type="sibTrans" cxnId="{C0F2E12B-DD64-46D7-A0C8-D298023E380D}">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t>
        <a:bodyPr/>
        <a:lstStyle/>
        <a:p>
          <a:endParaRPr lang="zh-TW" altLang="en-US"/>
        </a:p>
      </dgm:t>
    </dgm:pt>
    <dgm:pt modelId="{BC5F3506-B0B0-4D4D-92A0-A0325D311C2B}" type="pres">
      <dgm:prSet presAssocID="{7B41672E-13BC-45CA-A8C0-DFEE7E66FFFD}" presName="node" presStyleLbl="node1" presStyleIdx="0" presStyleCnt="4">
        <dgm:presLayoutVars>
          <dgm:bulletEnabled val="1"/>
        </dgm:presLayoutVars>
      </dgm:prSet>
      <dgm:spPr/>
      <dgm:t>
        <a:bodyPr/>
        <a:lstStyle/>
        <a:p>
          <a:endParaRPr lang="zh-TW" altLang="en-US"/>
        </a:p>
      </dgm:t>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4">
        <dgm:presLayoutVars>
          <dgm:bulletEnabled val="1"/>
        </dgm:presLayoutVars>
      </dgm:prSet>
      <dgm:spPr/>
      <dgm:t>
        <a:bodyPr/>
        <a:lstStyle/>
        <a:p>
          <a:endParaRPr lang="zh-TW" altLang="en-US"/>
        </a:p>
      </dgm:t>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4">
        <dgm:presLayoutVars>
          <dgm:bulletEnabled val="1"/>
        </dgm:presLayoutVars>
      </dgm:prSet>
      <dgm:spPr/>
      <dgm:t>
        <a:bodyPr/>
        <a:lstStyle/>
        <a:p>
          <a:endParaRPr lang="zh-TW" altLang="en-US"/>
        </a:p>
      </dgm:t>
    </dgm:pt>
    <dgm:pt modelId="{08EF6064-B4A7-41F5-87BF-CAC47442897D}" type="pres">
      <dgm:prSet presAssocID="{FDC73A00-BFE7-43C9-8412-5C299AAA8395}" presName="sibTrans" presStyleCnt="0"/>
      <dgm:spPr/>
    </dgm:pt>
    <dgm:pt modelId="{53501698-7716-4B27-8E92-4352AD5F3C57}" type="pres">
      <dgm:prSet presAssocID="{03BA98EB-3410-4AC2-9525-50A48C21B58D}" presName="node" presStyleLbl="node1" presStyleIdx="3" presStyleCnt="4">
        <dgm:presLayoutVars>
          <dgm:bulletEnabled val="1"/>
        </dgm:presLayoutVars>
      </dgm:prSet>
      <dgm:spPr/>
      <dgm:t>
        <a:bodyPr/>
        <a:lstStyle/>
        <a:p>
          <a:endParaRPr lang="zh-TW" altLang="en-US"/>
        </a:p>
      </dgm:t>
    </dgm:pt>
  </dgm:ptLst>
  <dgm:cxnLst>
    <dgm:cxn modelId="{0E62595D-15A1-4B0E-A6A2-13826D40E1C0}" type="presOf" srcId="{7B41672E-13BC-45CA-A8C0-DFEE7E66FFFD}" destId="{BC5F3506-B0B0-4D4D-92A0-A0325D311C2B}" srcOrd="0" destOrd="0" presId="urn:microsoft.com/office/officeart/2005/8/layout/default#3"/>
    <dgm:cxn modelId="{726262C8-B69E-4CDA-8E96-512B8835046E}" type="presOf" srcId="{F65EECDC-887E-4794-A737-F45F4593D3ED}" destId="{5307D0F3-DAEB-453A-8F77-B62AFD0EE8B1}"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8D619DB9-6BD1-493F-BB83-D41AF3A60CE4}" type="presOf" srcId="{03BA98EB-3410-4AC2-9525-50A48C21B58D}" destId="{53501698-7716-4B27-8E92-4352AD5F3C57}" srcOrd="0" destOrd="0" presId="urn:microsoft.com/office/officeart/2005/8/layout/default#3"/>
    <dgm:cxn modelId="{D5097A11-1514-40D9-9FA5-BDD460AC42BE}" type="presOf" srcId="{A97A58C7-93F8-4992-A2D2-816919293D65}" destId="{ED9595D8-CF84-442F-A796-F95CB2A66DB3}" srcOrd="0" destOrd="0" presId="urn:microsoft.com/office/officeart/2005/8/layout/default#3"/>
    <dgm:cxn modelId="{87E54BC6-DDBF-4DB2-9F15-33A13A21CD48}" srcId="{B06ADC0B-CE67-4554-80A6-269F3901A660}" destId="{A97A58C7-93F8-4992-A2D2-816919293D65}" srcOrd="1" destOrd="0" parTransId="{0C7FBFC5-84E7-4AC6-A6F6-DA2E1B50804E}" sibTransId="{122FA07B-007F-44C5-BF62-BCCD13452882}"/>
    <dgm:cxn modelId="{D762BDD8-DAE8-4AA6-9DB9-48C10424EB77}" srcId="{B06ADC0B-CE67-4554-80A6-269F3901A660}" destId="{F65EECDC-887E-4794-A737-F45F4593D3ED}" srcOrd="2" destOrd="0" parTransId="{222D85BC-A6FD-451D-BECE-8634587CBBE1}" sibTransId="{FDC73A00-BFE7-43C9-8412-5C299AAA8395}"/>
    <dgm:cxn modelId="{C0F2E12B-DD64-46D7-A0C8-D298023E380D}" srcId="{B06ADC0B-CE67-4554-80A6-269F3901A660}" destId="{03BA98EB-3410-4AC2-9525-50A48C21B58D}" srcOrd="3" destOrd="0" parTransId="{CAE588F2-614F-41E5-9A05-44D57470C33D}" sibTransId="{19868AA3-9ABF-4945-8651-73A0D53362BC}"/>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 modelId="{E29CAA3B-7447-414A-B8BA-D5F813C8B67C}" type="presParOf" srcId="{1613F6BD-4843-4AB6-8D30-34319E5FB951}" destId="{08EF6064-B4A7-41F5-87BF-CAC47442897D}" srcOrd="5" destOrd="0" presId="urn:microsoft.com/office/officeart/2005/8/layout/default#3"/>
    <dgm:cxn modelId="{0FA02B71-6FB5-4AA7-B1D8-CEA17C8669D5}" type="presParOf" srcId="{1613F6BD-4843-4AB6-8D30-34319E5FB951}" destId="{53501698-7716-4B27-8E92-4352AD5F3C57}" srcOrd="6"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t>
        <a:bodyPr/>
        <a:lstStyle/>
        <a:p>
          <a:endParaRPr lang="zh-TW" altLang="en-US"/>
        </a:p>
      </dgm:t>
    </dgm:pt>
    <dgm:pt modelId="{FF32D016-0057-4170-BA6D-793EE15285EE}" type="pres">
      <dgm:prSet presAssocID="{E9C5B98E-7F30-413F-9416-4ACF99CB4FD6}"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A010EF3E-9B52-4094-B99A-A0AC732C3EA6}" type="presOf" srcId="{1EAEE04B-8DA1-4114-B4D7-3236D65DC530}" destId="{5543D343-4708-45E2-A51E-DDD121011E7E}" srcOrd="0" destOrd="0" presId="urn:microsoft.com/office/officeart/2005/8/layout/hierarchy4"/>
    <dgm:cxn modelId="{9363A1F4-22CD-4144-9D43-90A7E50087A6}" type="presOf" srcId="{8C90850C-139B-41F6-9F5F-E05665809784}" destId="{2F3D05CC-8C79-4771-B0AD-0F9A3D932842}" srcOrd="0" destOrd="0" presId="urn:microsoft.com/office/officeart/2005/8/layout/hierarchy4"/>
    <dgm:cxn modelId="{419EDFA8-2429-4AF0-8149-BF10F704F954}" type="presOf" srcId="{ACE837FE-9745-45F9-AB8B-8F5A05145C67}" destId="{EBA89E28-252F-4683-90FB-3304FB69E308}" srcOrd="0" destOrd="0" presId="urn:microsoft.com/office/officeart/2005/8/layout/hierarchy4"/>
    <dgm:cxn modelId="{D4B8B9DA-59C6-4630-8D2D-4DC4539590FD}" srcId="{8C90850C-139B-41F6-9F5F-E05665809784}" destId="{E9C5B98E-7F30-413F-9416-4ACF99CB4FD6}" srcOrd="1" destOrd="0" parTransId="{52800E71-2DE2-4EB3-A7D3-4472744C34A3}" sibTransId="{0077C21D-D0AC-4EFB-8F6F-BC58CA592D7A}"/>
    <dgm:cxn modelId="{442C6975-D8D7-4CA1-9EB2-42F2DD082B30}" srcId="{7CB2CD1A-D604-4885-9DF4-4895E15BD372}" destId="{1EAEE04B-8DA1-4114-B4D7-3236D65DC530}" srcOrd="0" destOrd="0" parTransId="{DDC520E8-739E-487B-A1F3-0ED081BF0477}" sibTransId="{F7228D2B-AE44-4412-BC2F-B868F75E2783}"/>
    <dgm:cxn modelId="{C851C766-AF1D-4EAB-A341-8689FF466A0B}" type="presOf" srcId="{66A6E281-6970-42F9-A999-54972EFC029D}" destId="{C38DAA83-CB65-49AC-8567-ACFF5C4BA856}" srcOrd="0" destOrd="0" presId="urn:microsoft.com/office/officeart/2005/8/layout/hierarchy4"/>
    <dgm:cxn modelId="{065883ED-0917-441D-A119-390B39C534D1}" type="presOf" srcId="{E9C5B98E-7F30-413F-9416-4ACF99CB4FD6}" destId="{9577A2D9-5B89-4737-9D8D-36C6A97C2E77}"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A80963F4-8EEA-420E-B8B6-4D2DE1CB7397}" type="presOf" srcId="{56467849-D623-4DB4-8142-1F2A193F0A51}" destId="{B93D7E45-04DD-42AF-A980-F70567FBEDDF}"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CA900A94-477E-46D4-950D-71B48C055B7C}" type="presOf" srcId="{70FA41F4-2DFB-4468-9E88-AB22453E1AD3}" destId="{777C5A76-6BFF-46B7-B0D3-F77C3EBDBD69}"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8BE15071-C9B3-45B8-9FBA-51D21FC6BAF8}" type="presOf" srcId="{7CB2CD1A-D604-4885-9DF4-4895E15BD372}" destId="{DA6F3BDF-444E-4FBD-8E85-368607583A8F}" srcOrd="0" destOrd="0" presId="urn:microsoft.com/office/officeart/2005/8/layout/hierarchy4"/>
    <dgm:cxn modelId="{F4E9DDF8-8791-47FD-8840-3D72D7DD2A46}" type="presParOf" srcId="{EBA89E28-252F-4683-90FB-3304FB69E308}" destId="{D775CAE9-44D1-4885-8767-BE88FB3A7765}" srcOrd="0" destOrd="0" presId="urn:microsoft.com/office/officeart/2005/8/layout/hierarchy4"/>
    <dgm:cxn modelId="{B5DFBA42-CD0C-43DF-9810-644CFF248BA1}" type="presParOf" srcId="{D775CAE9-44D1-4885-8767-BE88FB3A7765}" destId="{B93D7E45-04DD-42AF-A980-F70567FBEDDF}" srcOrd="0" destOrd="0" presId="urn:microsoft.com/office/officeart/2005/8/layout/hierarchy4"/>
    <dgm:cxn modelId="{C925B3AA-4023-4ECF-9348-802408F4C9F7}" type="presParOf" srcId="{D775CAE9-44D1-4885-8767-BE88FB3A7765}" destId="{A34F34B9-142E-48A4-B8B2-BF10AD2C5228}" srcOrd="1" destOrd="0" presId="urn:microsoft.com/office/officeart/2005/8/layout/hierarchy4"/>
    <dgm:cxn modelId="{DCC50CDB-FA95-4E7E-8FB8-0A37C27E9034}" type="presParOf" srcId="{D775CAE9-44D1-4885-8767-BE88FB3A7765}" destId="{866FD093-0E6F-4568-9536-B518F59A9978}" srcOrd="2" destOrd="0" presId="urn:microsoft.com/office/officeart/2005/8/layout/hierarchy4"/>
    <dgm:cxn modelId="{6C34774C-D8B8-466E-8A1F-D1D8E0423A47}" type="presParOf" srcId="{866FD093-0E6F-4568-9536-B518F59A9978}" destId="{FC99C107-A5D5-4EDF-A905-731855EC4DD1}" srcOrd="0" destOrd="0" presId="urn:microsoft.com/office/officeart/2005/8/layout/hierarchy4"/>
    <dgm:cxn modelId="{6619CAE9-7F49-44C2-8C75-B9BB04E12044}" type="presParOf" srcId="{FC99C107-A5D5-4EDF-A905-731855EC4DD1}" destId="{DA6F3BDF-444E-4FBD-8E85-368607583A8F}" srcOrd="0" destOrd="0" presId="urn:microsoft.com/office/officeart/2005/8/layout/hierarchy4"/>
    <dgm:cxn modelId="{0C27F078-AAEA-4588-B193-FECD21D3C5B6}" type="presParOf" srcId="{FC99C107-A5D5-4EDF-A905-731855EC4DD1}" destId="{C9AF3B95-12B0-4CB5-A65A-249107B319F1}" srcOrd="1" destOrd="0" presId="urn:microsoft.com/office/officeart/2005/8/layout/hierarchy4"/>
    <dgm:cxn modelId="{1E732620-950C-40A5-980E-68DE7CA14F6D}" type="presParOf" srcId="{FC99C107-A5D5-4EDF-A905-731855EC4DD1}" destId="{F427C717-1490-4FB7-8929-517D8903080C}" srcOrd="2" destOrd="0" presId="urn:microsoft.com/office/officeart/2005/8/layout/hierarchy4"/>
    <dgm:cxn modelId="{23B71B08-3BCD-4E57-ABC6-C81913BC8167}" type="presParOf" srcId="{F427C717-1490-4FB7-8929-517D8903080C}" destId="{9303E030-9150-4480-BDE1-8DD8F16FA33D}" srcOrd="0" destOrd="0" presId="urn:microsoft.com/office/officeart/2005/8/layout/hierarchy4"/>
    <dgm:cxn modelId="{77494C12-FEE8-465E-91D5-4E037398BF78}" type="presParOf" srcId="{9303E030-9150-4480-BDE1-8DD8F16FA33D}" destId="{5543D343-4708-45E2-A51E-DDD121011E7E}" srcOrd="0" destOrd="0" presId="urn:microsoft.com/office/officeart/2005/8/layout/hierarchy4"/>
    <dgm:cxn modelId="{AF5256E1-E5DE-4366-94A1-4E3DA10C1015}" type="presParOf" srcId="{9303E030-9150-4480-BDE1-8DD8F16FA33D}" destId="{DEB94A13-DAB8-4E24-86B2-2C68A5D10A66}" srcOrd="1" destOrd="0" presId="urn:microsoft.com/office/officeart/2005/8/layout/hierarchy4"/>
    <dgm:cxn modelId="{74A8A480-B6CC-4171-8727-8FAAE8FB6508}" type="presParOf" srcId="{F427C717-1490-4FB7-8929-517D8903080C}" destId="{2C5B33CA-F9F7-4335-A920-0D7456850162}" srcOrd="1" destOrd="0" presId="urn:microsoft.com/office/officeart/2005/8/layout/hierarchy4"/>
    <dgm:cxn modelId="{9F0C7909-A708-4946-A029-D7CE5E0A8884}" type="presParOf" srcId="{F427C717-1490-4FB7-8929-517D8903080C}" destId="{F8C65545-9FFD-4F25-98FD-141DD87EC5E7}" srcOrd="2" destOrd="0" presId="urn:microsoft.com/office/officeart/2005/8/layout/hierarchy4"/>
    <dgm:cxn modelId="{64DAC8E9-4B6B-4E3E-A96E-104DA0E24514}" type="presParOf" srcId="{F8C65545-9FFD-4F25-98FD-141DD87EC5E7}" destId="{C38DAA83-CB65-49AC-8567-ACFF5C4BA856}" srcOrd="0" destOrd="0" presId="urn:microsoft.com/office/officeart/2005/8/layout/hierarchy4"/>
    <dgm:cxn modelId="{E84C469A-E9FD-4BC6-9DFA-305496113C29}" type="presParOf" srcId="{F8C65545-9FFD-4F25-98FD-141DD87EC5E7}" destId="{B871D3CC-F3FC-4C37-9E95-DD098D1AC821}" srcOrd="1" destOrd="0" presId="urn:microsoft.com/office/officeart/2005/8/layout/hierarchy4"/>
    <dgm:cxn modelId="{24707580-BEE4-4E93-ACEB-1A7105341F11}" type="presParOf" srcId="{866FD093-0E6F-4568-9536-B518F59A9978}" destId="{8021CA7B-7E08-45CF-9EC9-BD3FFFAB780D}" srcOrd="1" destOrd="0" presId="urn:microsoft.com/office/officeart/2005/8/layout/hierarchy4"/>
    <dgm:cxn modelId="{FBDC277A-362E-4B82-9EB6-01DF724D8907}" type="presParOf" srcId="{866FD093-0E6F-4568-9536-B518F59A9978}" destId="{FC3AE580-B1F5-4DAA-AE2E-2E1531997B50}" srcOrd="2" destOrd="0" presId="urn:microsoft.com/office/officeart/2005/8/layout/hierarchy4"/>
    <dgm:cxn modelId="{2EEE41E1-A6A1-4F2B-80AB-40B552FFB3EC}" type="presParOf" srcId="{FC3AE580-B1F5-4DAA-AE2E-2E1531997B50}" destId="{2F3D05CC-8C79-4771-B0AD-0F9A3D932842}" srcOrd="0" destOrd="0" presId="urn:microsoft.com/office/officeart/2005/8/layout/hierarchy4"/>
    <dgm:cxn modelId="{B622A0F6-A293-43F4-8787-6CBA44AC5015}" type="presParOf" srcId="{FC3AE580-B1F5-4DAA-AE2E-2E1531997B50}" destId="{0352DF79-9578-46BC-80FB-A3ACD6B97AF4}" srcOrd="1" destOrd="0" presId="urn:microsoft.com/office/officeart/2005/8/layout/hierarchy4"/>
    <dgm:cxn modelId="{066820F4-326A-4A23-A833-59FEC25CFA04}" type="presParOf" srcId="{FC3AE580-B1F5-4DAA-AE2E-2E1531997B50}" destId="{BA2BE233-A5E0-489D-9D1B-CB9A8AE8FEE9}" srcOrd="2" destOrd="0" presId="urn:microsoft.com/office/officeart/2005/8/layout/hierarchy4"/>
    <dgm:cxn modelId="{502791CF-2AE3-4500-B308-4C9586DF49E0}" type="presParOf" srcId="{BA2BE233-A5E0-489D-9D1B-CB9A8AE8FEE9}" destId="{F94E82EF-FAB1-4374-A7D8-592F14EB86B5}" srcOrd="0" destOrd="0" presId="urn:microsoft.com/office/officeart/2005/8/layout/hierarchy4"/>
    <dgm:cxn modelId="{9860A68C-9A6A-4C8D-BA43-C88B329AFB51}" type="presParOf" srcId="{F94E82EF-FAB1-4374-A7D8-592F14EB86B5}" destId="{777C5A76-6BFF-46B7-B0D3-F77C3EBDBD69}" srcOrd="0" destOrd="0" presId="urn:microsoft.com/office/officeart/2005/8/layout/hierarchy4"/>
    <dgm:cxn modelId="{6AA783F7-BB14-4541-9083-270CF4B1C0CE}" type="presParOf" srcId="{F94E82EF-FAB1-4374-A7D8-592F14EB86B5}" destId="{FF9936E4-F2A2-4852-B779-BBB75545C02A}" srcOrd="1" destOrd="0" presId="urn:microsoft.com/office/officeart/2005/8/layout/hierarchy4"/>
    <dgm:cxn modelId="{2A7805AA-D599-433D-B07E-62EEBC4B0BC5}" type="presParOf" srcId="{BA2BE233-A5E0-489D-9D1B-CB9A8AE8FEE9}" destId="{A4F28777-2FC4-48B1-945D-22FE0E4494AB}" srcOrd="1" destOrd="0" presId="urn:microsoft.com/office/officeart/2005/8/layout/hierarchy4"/>
    <dgm:cxn modelId="{361ADA7D-2117-4F21-9CFD-AB9F647A3D19}" type="presParOf" srcId="{BA2BE233-A5E0-489D-9D1B-CB9A8AE8FEE9}" destId="{3C2D577B-05DA-4BF5-8455-70C7A12B8697}" srcOrd="2" destOrd="0" presId="urn:microsoft.com/office/officeart/2005/8/layout/hierarchy4"/>
    <dgm:cxn modelId="{022AA1E4-3AB8-408E-ADEF-F8F6BC5D8165}" type="presParOf" srcId="{3C2D577B-05DA-4BF5-8455-70C7A12B8697}" destId="{9577A2D9-5B89-4737-9D8D-36C6A97C2E77}" srcOrd="0" destOrd="0" presId="urn:microsoft.com/office/officeart/2005/8/layout/hierarchy4"/>
    <dgm:cxn modelId="{786C52F4-5CB1-4BD1-B52A-49C7BD88FCFC}"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411479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F19479D4-60C8-4272-9094-47B6A49B0A6D}">
      <dgm:prSet phldrT="[文字]"/>
      <dgm:spPr>
        <a:xfrm>
          <a:off x="274351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C30D6320-E24C-4929-BD4F-24AD3F389F01}" type="parTrans" cxnId="{B53DC92C-88C5-4835-A5EA-9721C4CFBA26}">
      <dgm:prSet/>
      <dgm:spPr/>
      <dgm:t>
        <a:bodyPr/>
        <a:lstStyle/>
        <a:p>
          <a:endParaRPr lang="zh-TW" altLang="en-US"/>
        </a:p>
      </dgm:t>
    </dgm:pt>
    <dgm:pt modelId="{19403A91-E018-4895-9A33-D3FDB2713E59}" type="sibTrans" cxnId="{B53DC92C-88C5-4835-A5EA-9721C4CFBA2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7">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7">
        <dgm:presLayoutVars>
          <dgm:chPref val="3"/>
        </dgm:presLayoutVars>
      </dgm:prSet>
      <dgm:spPr/>
      <dgm:t>
        <a:bodyPr/>
        <a:lstStyle/>
        <a:p>
          <a:endParaRPr lang="zh-TW" altLang="en-US"/>
        </a:p>
      </dgm:t>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7">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BB6EABBA-E44D-4BEE-BA37-07C6BE93B5A9}" type="pres">
      <dgm:prSet presAssocID="{F19479D4-60C8-4272-9094-47B6A49B0A6D}" presName="vertThree" presStyleCnt="0"/>
      <dgm:spPr/>
    </dgm:pt>
    <dgm:pt modelId="{84229266-EC71-45C7-98DB-CD845466710E}" type="pres">
      <dgm:prSet presAssocID="{F19479D4-60C8-4272-9094-47B6A49B0A6D}" presName="txThree" presStyleLbl="node3" presStyleIdx="3" presStyleCnt="7">
        <dgm:presLayoutVars>
          <dgm:chPref val="3"/>
        </dgm:presLayoutVars>
      </dgm:prSet>
      <dgm:spPr/>
      <dgm:t>
        <a:bodyPr/>
        <a:lstStyle/>
        <a:p>
          <a:endParaRPr lang="zh-TW" altLang="en-US"/>
        </a:p>
      </dgm:t>
    </dgm:pt>
    <dgm:pt modelId="{667DBD79-5647-432D-8FC0-4938E387AD52}" type="pres">
      <dgm:prSet presAssocID="{F19479D4-60C8-4272-9094-47B6A49B0A6D}" presName="horzThree" presStyleCnt="0"/>
      <dgm:spPr/>
    </dgm:pt>
    <dgm:pt modelId="{62F8C494-2C5C-401A-9305-BD1FE0267FBA}" type="pres">
      <dgm:prSet presAssocID="{19403A91-E018-4895-9A33-D3FDB2713E59}"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7">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7">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7">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80220783-3EA0-4416-B603-DBFC7AB35518}" srcId="{8C90850C-139B-41F6-9F5F-E05665809784}" destId="{3B29A53E-BABB-4B6B-BC4C-5E3EE8C5C371}" srcOrd="1" destOrd="0" parTransId="{381D0ECA-D7B8-44E1-B665-FAA4FA0B5408}" sibTransId="{B27757F8-1338-44F7-AAE0-28E8D069F2D2}"/>
    <dgm:cxn modelId="{25EC4A6E-9D18-4057-9CF8-EFC13C90159E}" type="presOf" srcId="{3B29A53E-BABB-4B6B-BC4C-5E3EE8C5C371}" destId="{36E90AA4-0860-4846-B851-669594965428}" srcOrd="0" destOrd="0" presId="urn:microsoft.com/office/officeart/2005/8/layout/hierarchy4"/>
    <dgm:cxn modelId="{FE0E4213-578A-422E-8339-0A44A2791142}" type="presOf" srcId="{56467849-D623-4DB4-8142-1F2A193F0A51}" destId="{B93D7E45-04DD-42AF-A980-F70567FBEDDF}" srcOrd="0" destOrd="0" presId="urn:microsoft.com/office/officeart/2005/8/layout/hierarchy4"/>
    <dgm:cxn modelId="{1C788ECA-D6A8-44D2-9C79-536FF86A3BA2}" type="presOf" srcId="{F19479D4-60C8-4272-9094-47B6A49B0A6D}" destId="{84229266-EC71-45C7-98DB-CD845466710E}" srcOrd="0" destOrd="0" presId="urn:microsoft.com/office/officeart/2005/8/layout/hierarchy4"/>
    <dgm:cxn modelId="{E7AC32A2-3CC7-44DF-88CD-CF64DCDCA829}" type="presOf" srcId="{8C90850C-139B-41F6-9F5F-E05665809784}" destId="{2F3D05CC-8C79-4771-B0AD-0F9A3D932842}" srcOrd="0" destOrd="0" presId="urn:microsoft.com/office/officeart/2005/8/layout/hierarchy4"/>
    <dgm:cxn modelId="{510388F8-41A8-4D5B-A463-C40C6B18028F}" type="presOf" srcId="{7CB2CD1A-D604-4885-9DF4-4895E15BD372}" destId="{DA6F3BDF-444E-4FBD-8E85-368607583A8F}" srcOrd="0" destOrd="0" presId="urn:microsoft.com/office/officeart/2005/8/layout/hierarchy4"/>
    <dgm:cxn modelId="{E54815D7-5AD5-4DF8-85D8-C97F5BC68E4E}" type="presOf" srcId="{66A6E281-6970-42F9-A999-54972EFC029D}" destId="{C38DAA83-CB65-49AC-8567-ACFF5C4BA856}" srcOrd="0" destOrd="0" presId="urn:microsoft.com/office/officeart/2005/8/layout/hierarchy4"/>
    <dgm:cxn modelId="{FF767F35-B7BB-4E15-9220-C5FB37FE7905}" srcId="{7CB2CD1A-D604-4885-9DF4-4895E15BD372}" destId="{66A6E281-6970-42F9-A999-54972EFC029D}" srcOrd="2" destOrd="0" parTransId="{81F86871-D3C1-47BF-B0B4-BA979B877A2D}" sibTransId="{F04A9A3C-0863-488B-8954-D0A72D364715}"/>
    <dgm:cxn modelId="{C12D5834-9B2A-4ACF-A98A-1CED37D96E3A}" type="presOf" srcId="{ACE837FE-9745-45F9-AB8B-8F5A05145C67}" destId="{EBA89E28-252F-4683-90FB-3304FB69E308}" srcOrd="0" destOrd="0" presId="urn:microsoft.com/office/officeart/2005/8/layout/hierarchy4"/>
    <dgm:cxn modelId="{2B08C100-1485-4924-92CE-BB85AB804263}" srcId="{7CB2CD1A-D604-4885-9DF4-4895E15BD372}" destId="{74AC8AAF-B700-4F45-8CB6-D9D2344800BF}" srcOrd="4" destOrd="0" parTransId="{DDD3CFB2-B4A8-4E99-8D5D-CE4AF1919926}" sibTransId="{52B5DB9A-63A5-450B-9B09-CD3CDE29DBBF}"/>
    <dgm:cxn modelId="{7CA6089C-CACF-4A6C-B9A8-586071048CDC}" type="presOf" srcId="{1EAEE04B-8DA1-4114-B4D7-3236D65DC530}" destId="{5543D343-4708-45E2-A51E-DDD121011E7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9A367683-5820-47E6-8C48-562C1760A20A}" type="presOf" srcId="{70FA41F4-2DFB-4468-9E88-AB22453E1AD3}" destId="{777C5A76-6BFF-46B7-B0D3-F77C3EBDBD69}" srcOrd="0" destOrd="0" presId="urn:microsoft.com/office/officeart/2005/8/layout/hierarchy4"/>
    <dgm:cxn modelId="{B53DC92C-88C5-4835-A5EA-9721C4CFBA26}" srcId="{7CB2CD1A-D604-4885-9DF4-4895E15BD372}" destId="{F19479D4-60C8-4272-9094-47B6A49B0A6D}" srcOrd="3" destOrd="0" parTransId="{C30D6320-E24C-4929-BD4F-24AD3F389F01}" sibTransId="{19403A91-E018-4895-9A33-D3FDB2713E59}"/>
    <dgm:cxn modelId="{A7EAE71E-C188-49F7-A82C-C8C5E9F8B76B}" srcId="{56467849-D623-4DB4-8142-1F2A193F0A51}" destId="{8C90850C-139B-41F6-9F5F-E05665809784}" srcOrd="1" destOrd="0" parTransId="{CD887F31-2C3D-4D4F-AE11-38A1C97719DF}" sibTransId="{64BBF0DF-94FB-4B66-B80C-98D9F0FDF61E}"/>
    <dgm:cxn modelId="{F25D9BB9-7D3F-4EE5-BE7C-ADB49F1BB745}" srcId="{8C90850C-139B-41F6-9F5F-E05665809784}" destId="{70FA41F4-2DFB-4468-9E88-AB22453E1AD3}" srcOrd="0" destOrd="0" parTransId="{26A08708-7697-40CA-98D5-C9DF4FC92BB5}" sibTransId="{7E10C33D-323B-4ACF-A536-078EAE75C15C}"/>
    <dgm:cxn modelId="{442C6975-D8D7-4CA1-9EB2-42F2DD082B30}" srcId="{7CB2CD1A-D604-4885-9DF4-4895E15BD372}" destId="{1EAEE04B-8DA1-4114-B4D7-3236D65DC530}" srcOrd="0" destOrd="0" parTransId="{DDC520E8-739E-487B-A1F3-0ED081BF0477}" sibTransId="{F7228D2B-AE44-4412-BC2F-B868F75E2783}"/>
    <dgm:cxn modelId="{D198F0C9-0029-4638-9473-FA891C8E3EAF}" type="presOf" srcId="{74AC8AAF-B700-4F45-8CB6-D9D2344800BF}" destId="{955F57DA-1751-4755-97D2-7B59058A6063}" srcOrd="0" destOrd="0" presId="urn:microsoft.com/office/officeart/2005/8/layout/hierarchy4"/>
    <dgm:cxn modelId="{9DB617C5-C528-47B3-8238-C371BAC73549}" srcId="{7CB2CD1A-D604-4885-9DF4-4895E15BD372}" destId="{C03CA1F2-5D8E-48D8-9A4D-F97AE1F06EB6}" srcOrd="1" destOrd="0" parTransId="{4A710E6D-CF56-4D11-9F78-068CA43B41AB}" sibTransId="{5857C2A0-4B3D-410D-8CE7-E11CEF1FBDD4}"/>
    <dgm:cxn modelId="{524EF3CC-DD58-492F-80E5-5AD8B8F8D0B8}" type="presOf" srcId="{C03CA1F2-5D8E-48D8-9A4D-F97AE1F06EB6}" destId="{7D4C979D-1DDC-47BB-849A-B5BFECD94F8C}" srcOrd="0" destOrd="0" presId="urn:microsoft.com/office/officeart/2005/8/layout/hierarchy4"/>
    <dgm:cxn modelId="{B457D837-FADC-4569-9342-BA9F9CFDD807}" type="presParOf" srcId="{EBA89E28-252F-4683-90FB-3304FB69E308}" destId="{D775CAE9-44D1-4885-8767-BE88FB3A7765}" srcOrd="0" destOrd="0" presId="urn:microsoft.com/office/officeart/2005/8/layout/hierarchy4"/>
    <dgm:cxn modelId="{096568BB-46B2-4C2A-90F2-743E0AE05ADA}" type="presParOf" srcId="{D775CAE9-44D1-4885-8767-BE88FB3A7765}" destId="{B93D7E45-04DD-42AF-A980-F70567FBEDDF}" srcOrd="0" destOrd="0" presId="urn:microsoft.com/office/officeart/2005/8/layout/hierarchy4"/>
    <dgm:cxn modelId="{5F61D8CD-BF67-41BB-B149-00A8C8D6AC7C}" type="presParOf" srcId="{D775CAE9-44D1-4885-8767-BE88FB3A7765}" destId="{A34F34B9-142E-48A4-B8B2-BF10AD2C5228}" srcOrd="1" destOrd="0" presId="urn:microsoft.com/office/officeart/2005/8/layout/hierarchy4"/>
    <dgm:cxn modelId="{9144249C-A140-4C7C-BF10-FE79F942A984}" type="presParOf" srcId="{D775CAE9-44D1-4885-8767-BE88FB3A7765}" destId="{866FD093-0E6F-4568-9536-B518F59A9978}" srcOrd="2" destOrd="0" presId="urn:microsoft.com/office/officeart/2005/8/layout/hierarchy4"/>
    <dgm:cxn modelId="{28379647-AEAB-4C4C-AC60-AF9A2574E2EE}" type="presParOf" srcId="{866FD093-0E6F-4568-9536-B518F59A9978}" destId="{FC99C107-A5D5-4EDF-A905-731855EC4DD1}" srcOrd="0" destOrd="0" presId="urn:microsoft.com/office/officeart/2005/8/layout/hierarchy4"/>
    <dgm:cxn modelId="{AB2EFA23-01AB-4250-B760-9C628A74A24C}" type="presParOf" srcId="{FC99C107-A5D5-4EDF-A905-731855EC4DD1}" destId="{DA6F3BDF-444E-4FBD-8E85-368607583A8F}" srcOrd="0" destOrd="0" presId="urn:microsoft.com/office/officeart/2005/8/layout/hierarchy4"/>
    <dgm:cxn modelId="{E8AE9BCF-E2DB-4805-ADB6-EFB823860345}" type="presParOf" srcId="{FC99C107-A5D5-4EDF-A905-731855EC4DD1}" destId="{C9AF3B95-12B0-4CB5-A65A-249107B319F1}" srcOrd="1" destOrd="0" presId="urn:microsoft.com/office/officeart/2005/8/layout/hierarchy4"/>
    <dgm:cxn modelId="{337811F1-91B0-409D-9BA6-A6C53D89327B}" type="presParOf" srcId="{FC99C107-A5D5-4EDF-A905-731855EC4DD1}" destId="{F427C717-1490-4FB7-8929-517D8903080C}" srcOrd="2" destOrd="0" presId="urn:microsoft.com/office/officeart/2005/8/layout/hierarchy4"/>
    <dgm:cxn modelId="{7A39BA06-9FC1-4AF7-AA54-4FDAE5375621}" type="presParOf" srcId="{F427C717-1490-4FB7-8929-517D8903080C}" destId="{9303E030-9150-4480-BDE1-8DD8F16FA33D}" srcOrd="0" destOrd="0" presId="urn:microsoft.com/office/officeart/2005/8/layout/hierarchy4"/>
    <dgm:cxn modelId="{19240024-DE1A-475F-8B03-97ECFC2691BB}" type="presParOf" srcId="{9303E030-9150-4480-BDE1-8DD8F16FA33D}" destId="{5543D343-4708-45E2-A51E-DDD121011E7E}" srcOrd="0" destOrd="0" presId="urn:microsoft.com/office/officeart/2005/8/layout/hierarchy4"/>
    <dgm:cxn modelId="{C5F29136-6522-448A-8309-4DE27560EF02}" type="presParOf" srcId="{9303E030-9150-4480-BDE1-8DD8F16FA33D}" destId="{DEB94A13-DAB8-4E24-86B2-2C68A5D10A66}" srcOrd="1" destOrd="0" presId="urn:microsoft.com/office/officeart/2005/8/layout/hierarchy4"/>
    <dgm:cxn modelId="{5CECA65D-5235-46C6-92B8-854F5F84E279}" type="presParOf" srcId="{F427C717-1490-4FB7-8929-517D8903080C}" destId="{2C5B33CA-F9F7-4335-A920-0D7456850162}" srcOrd="1" destOrd="0" presId="urn:microsoft.com/office/officeart/2005/8/layout/hierarchy4"/>
    <dgm:cxn modelId="{7CC3C90D-2D71-47BB-82CF-7B4D07BC890E}" type="presParOf" srcId="{F427C717-1490-4FB7-8929-517D8903080C}" destId="{92E4E472-C438-432F-A638-7399A7DE2060}" srcOrd="2" destOrd="0" presId="urn:microsoft.com/office/officeart/2005/8/layout/hierarchy4"/>
    <dgm:cxn modelId="{98F62D6E-699E-4DAB-8E76-774CE8B1A9B2}" type="presParOf" srcId="{92E4E472-C438-432F-A638-7399A7DE2060}" destId="{7D4C979D-1DDC-47BB-849A-B5BFECD94F8C}" srcOrd="0" destOrd="0" presId="urn:microsoft.com/office/officeart/2005/8/layout/hierarchy4"/>
    <dgm:cxn modelId="{E100EE89-11E8-4145-A66C-CCB3888F8A88}" type="presParOf" srcId="{92E4E472-C438-432F-A638-7399A7DE2060}" destId="{377641E7-EDB3-4FC4-A9C4-227583D1623E}" srcOrd="1" destOrd="0" presId="urn:microsoft.com/office/officeart/2005/8/layout/hierarchy4"/>
    <dgm:cxn modelId="{DA476C8B-C6FA-4271-834D-D4ADC918AD0F}" type="presParOf" srcId="{F427C717-1490-4FB7-8929-517D8903080C}" destId="{3CB35EBE-7D09-44FA-AEE2-395E564ABDD2}" srcOrd="3" destOrd="0" presId="urn:microsoft.com/office/officeart/2005/8/layout/hierarchy4"/>
    <dgm:cxn modelId="{533C2A22-33EC-47CC-A8BA-09D0FA50F777}" type="presParOf" srcId="{F427C717-1490-4FB7-8929-517D8903080C}" destId="{F8C65545-9FFD-4F25-98FD-141DD87EC5E7}" srcOrd="4" destOrd="0" presId="urn:microsoft.com/office/officeart/2005/8/layout/hierarchy4"/>
    <dgm:cxn modelId="{ADF3AA6D-9BD1-4218-BA5D-BAE2C844F717}" type="presParOf" srcId="{F8C65545-9FFD-4F25-98FD-141DD87EC5E7}" destId="{C38DAA83-CB65-49AC-8567-ACFF5C4BA856}" srcOrd="0" destOrd="0" presId="urn:microsoft.com/office/officeart/2005/8/layout/hierarchy4"/>
    <dgm:cxn modelId="{30C2CA94-3AFB-4C72-9521-7C6CD8532E25}" type="presParOf" srcId="{F8C65545-9FFD-4F25-98FD-141DD87EC5E7}" destId="{B871D3CC-F3FC-4C37-9E95-DD098D1AC821}" srcOrd="1" destOrd="0" presId="urn:microsoft.com/office/officeart/2005/8/layout/hierarchy4"/>
    <dgm:cxn modelId="{09AFB22E-EBEB-4F49-BAFF-D8A83082EFBF}" type="presParOf" srcId="{F427C717-1490-4FB7-8929-517D8903080C}" destId="{16D4DE80-8924-442F-B9CD-4076F626D352}" srcOrd="5" destOrd="0" presId="urn:microsoft.com/office/officeart/2005/8/layout/hierarchy4"/>
    <dgm:cxn modelId="{72DBBA6E-67C3-4A02-9941-D08D5B5B186E}" type="presParOf" srcId="{F427C717-1490-4FB7-8929-517D8903080C}" destId="{BB6EABBA-E44D-4BEE-BA37-07C6BE93B5A9}" srcOrd="6" destOrd="0" presId="urn:microsoft.com/office/officeart/2005/8/layout/hierarchy4"/>
    <dgm:cxn modelId="{54EE0BE7-67EA-4526-9952-85C450A07281}" type="presParOf" srcId="{BB6EABBA-E44D-4BEE-BA37-07C6BE93B5A9}" destId="{84229266-EC71-45C7-98DB-CD845466710E}" srcOrd="0" destOrd="0" presId="urn:microsoft.com/office/officeart/2005/8/layout/hierarchy4"/>
    <dgm:cxn modelId="{38E1DDB9-4A9C-44C2-94EC-BC22A0828909}" type="presParOf" srcId="{BB6EABBA-E44D-4BEE-BA37-07C6BE93B5A9}" destId="{667DBD79-5647-432D-8FC0-4938E387AD52}" srcOrd="1" destOrd="0" presId="urn:microsoft.com/office/officeart/2005/8/layout/hierarchy4"/>
    <dgm:cxn modelId="{FCFC47C8-88B5-4606-8CCC-B4AD203DCED3}" type="presParOf" srcId="{F427C717-1490-4FB7-8929-517D8903080C}" destId="{62F8C494-2C5C-401A-9305-BD1FE0267FBA}" srcOrd="7" destOrd="0" presId="urn:microsoft.com/office/officeart/2005/8/layout/hierarchy4"/>
    <dgm:cxn modelId="{FCA8C99F-F22F-4CF1-B8FC-2712B51192C7}" type="presParOf" srcId="{F427C717-1490-4FB7-8929-517D8903080C}" destId="{52B14E2E-30F8-4713-92D1-5D76112E39EB}" srcOrd="8" destOrd="0" presId="urn:microsoft.com/office/officeart/2005/8/layout/hierarchy4"/>
    <dgm:cxn modelId="{2DF1A4B4-72E4-47FE-A6CF-4DD1BB95DBF8}" type="presParOf" srcId="{52B14E2E-30F8-4713-92D1-5D76112E39EB}" destId="{955F57DA-1751-4755-97D2-7B59058A6063}" srcOrd="0" destOrd="0" presId="urn:microsoft.com/office/officeart/2005/8/layout/hierarchy4"/>
    <dgm:cxn modelId="{E83B6E94-E1D0-4988-89F2-511F6255BF24}" type="presParOf" srcId="{52B14E2E-30F8-4713-92D1-5D76112E39EB}" destId="{2D906777-C047-483C-A657-D94EFEA03F01}" srcOrd="1" destOrd="0" presId="urn:microsoft.com/office/officeart/2005/8/layout/hierarchy4"/>
    <dgm:cxn modelId="{895B13A7-38BC-4ADD-875A-80B805CA5421}" type="presParOf" srcId="{866FD093-0E6F-4568-9536-B518F59A9978}" destId="{8021CA7B-7E08-45CF-9EC9-BD3FFFAB780D}" srcOrd="1" destOrd="0" presId="urn:microsoft.com/office/officeart/2005/8/layout/hierarchy4"/>
    <dgm:cxn modelId="{F92FC2B2-E1D4-423A-90E8-E977759460F6}" type="presParOf" srcId="{866FD093-0E6F-4568-9536-B518F59A9978}" destId="{FC3AE580-B1F5-4DAA-AE2E-2E1531997B50}" srcOrd="2" destOrd="0" presId="urn:microsoft.com/office/officeart/2005/8/layout/hierarchy4"/>
    <dgm:cxn modelId="{F2552F64-FA55-4064-8C5F-C5647D7AB454}" type="presParOf" srcId="{FC3AE580-B1F5-4DAA-AE2E-2E1531997B50}" destId="{2F3D05CC-8C79-4771-B0AD-0F9A3D932842}" srcOrd="0" destOrd="0" presId="urn:microsoft.com/office/officeart/2005/8/layout/hierarchy4"/>
    <dgm:cxn modelId="{0AC7408C-069B-4099-A07B-A1CC30A8337A}" type="presParOf" srcId="{FC3AE580-B1F5-4DAA-AE2E-2E1531997B50}" destId="{0352DF79-9578-46BC-80FB-A3ACD6B97AF4}" srcOrd="1" destOrd="0" presId="urn:microsoft.com/office/officeart/2005/8/layout/hierarchy4"/>
    <dgm:cxn modelId="{60E47AF3-0AD7-4791-AE7C-3432A8F44E13}" type="presParOf" srcId="{FC3AE580-B1F5-4DAA-AE2E-2E1531997B50}" destId="{BA2BE233-A5E0-489D-9D1B-CB9A8AE8FEE9}" srcOrd="2" destOrd="0" presId="urn:microsoft.com/office/officeart/2005/8/layout/hierarchy4"/>
    <dgm:cxn modelId="{BED1CEEB-A005-4174-B84D-E955326C431F}" type="presParOf" srcId="{BA2BE233-A5E0-489D-9D1B-CB9A8AE8FEE9}" destId="{F94E82EF-FAB1-4374-A7D8-592F14EB86B5}" srcOrd="0" destOrd="0" presId="urn:microsoft.com/office/officeart/2005/8/layout/hierarchy4"/>
    <dgm:cxn modelId="{E02364BC-D686-4597-8F09-6FEAE5BDC507}" type="presParOf" srcId="{F94E82EF-FAB1-4374-A7D8-592F14EB86B5}" destId="{777C5A76-6BFF-46B7-B0D3-F77C3EBDBD69}" srcOrd="0" destOrd="0" presId="urn:microsoft.com/office/officeart/2005/8/layout/hierarchy4"/>
    <dgm:cxn modelId="{BAF7A7A3-B3A3-4EF9-91E8-BF30B3E4D487}" type="presParOf" srcId="{F94E82EF-FAB1-4374-A7D8-592F14EB86B5}" destId="{FF9936E4-F2A2-4852-B779-BBB75545C02A}" srcOrd="1" destOrd="0" presId="urn:microsoft.com/office/officeart/2005/8/layout/hierarchy4"/>
    <dgm:cxn modelId="{ECAAA390-68B3-473E-B304-FF6C2A788BCC}" type="presParOf" srcId="{BA2BE233-A5E0-489D-9D1B-CB9A8AE8FEE9}" destId="{D376108B-0D31-4F36-B199-0953DEDF2C03}" srcOrd="1" destOrd="0" presId="urn:microsoft.com/office/officeart/2005/8/layout/hierarchy4"/>
    <dgm:cxn modelId="{4259B7AE-EF77-4419-B482-F1C7C38DB73A}" type="presParOf" srcId="{BA2BE233-A5E0-489D-9D1B-CB9A8AE8FEE9}" destId="{73DA5A81-7D37-4E1B-AA06-CB37EFE5511A}" srcOrd="2" destOrd="0" presId="urn:microsoft.com/office/officeart/2005/8/layout/hierarchy4"/>
    <dgm:cxn modelId="{20785913-7D40-4C44-8E42-D8B5CB264F5F}" type="presParOf" srcId="{73DA5A81-7D37-4E1B-AA06-CB37EFE5511A}" destId="{36E90AA4-0860-4846-B851-669594965428}" srcOrd="0" destOrd="0" presId="urn:microsoft.com/office/officeart/2005/8/layout/hierarchy4"/>
    <dgm:cxn modelId="{6CD83A86-FA4D-4F6F-BF32-1247500A993C}"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EC73DA1-CE0C-4D9F-B18D-A1D26D441DDC}">
      <dgm:prSet phldrT="[文字]"/>
      <dgm:spPr>
        <a:xfrm>
          <a:off x="4442581"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美和高中</a:t>
          </a:r>
        </a:p>
      </dgm:t>
    </dgm:pt>
    <dgm:pt modelId="{C9E411BE-5BA5-49BB-9D52-D5C1741F9B9A}" type="parTrans" cxnId="{3F6CBE55-42EF-4A5A-9610-BDC39320BBA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1A63C67-519C-4CA7-9725-5AEDB5CD1918}" type="sibTrans" cxnId="{3F6CBE55-42EF-4A5A-9610-BDC39320BBA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C2C3F5F-E53E-460A-9B27-5975C55517BD}">
      <dgm:prSet phldrT="[文字]"/>
      <dgm:spPr>
        <a:xfrm>
          <a:off x="6358471"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美和高中</a:t>
          </a:r>
        </a:p>
      </dgm:t>
    </dgm:pt>
    <dgm:pt modelId="{069A83EC-47F7-49F1-98CD-50FC454E3C59}" type="parTrans" cxnId="{AB18D1A0-9ECE-4312-9EE9-87A23D18F27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C037511-5BBE-4685-A572-0C0B7B0D2FF8}" type="sibTrans" cxnId="{AB18D1A0-9ECE-4312-9EE9-87A23D18F27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pt>
    <dgm:pt modelId="{CC8DC05F-01E8-430E-9D7F-095962BAC0C4}" type="sibTrans" cxnId="{D826E362-57AA-4BA4-BCF5-9B2C3E5E47C3}">
      <dgm:prSet/>
      <dgm:spPr/>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pt>
    <dgm:pt modelId="{A84C8E94-84E4-4E61-AEBE-E2CF4FEDFB8A}" type="sibTrans" cxnId="{BD49E6A1-D217-4FC4-932C-A390BD847057}">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3">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3">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3">
        <dgm:presLayoutVars>
          <dgm:chPref val="3"/>
        </dgm:presLayoutVars>
      </dgm:prSet>
      <dgm:spPr/>
      <dgm:t>
        <a:bodyPr/>
        <a:lstStyle/>
        <a:p>
          <a:endParaRPr lang="zh-TW" altLang="en-US"/>
        </a:p>
      </dgm:t>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3">
        <dgm:presLayoutVars>
          <dgm:chPref val="3"/>
        </dgm:presLayoutVars>
      </dgm:prSet>
      <dgm:spPr>
        <a:prstGeom prst="roundRect">
          <a:avLst>
            <a:gd name="adj" fmla="val 10000"/>
          </a:avLst>
        </a:prstGeom>
      </dgm:spPr>
      <dgm:t>
        <a:bodyPr/>
        <a:lstStyle/>
        <a:p>
          <a:endParaRPr lang="zh-TW" altLang="en-US"/>
        </a:p>
      </dgm:t>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3">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3">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3">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3">
        <dgm:presLayoutVars>
          <dgm:chPref val="3"/>
        </dgm:presLayoutVars>
      </dgm:prSet>
      <dgm:spPr/>
      <dgm:t>
        <a:bodyPr/>
        <a:lstStyle/>
        <a:p>
          <a:endParaRPr lang="zh-TW" altLang="en-US"/>
        </a:p>
      </dgm:t>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3">
        <dgm:presLayoutVars>
          <dgm:chPref val="3"/>
        </dgm:presLayoutVars>
      </dgm:prSet>
      <dgm:spPr>
        <a:prstGeom prst="roundRect">
          <a:avLst>
            <a:gd name="adj" fmla="val 10000"/>
          </a:avLst>
        </a:prstGeom>
      </dgm:spPr>
      <dgm:t>
        <a:bodyPr/>
        <a:lstStyle/>
        <a:p>
          <a:endParaRPr lang="zh-TW" altLang="en-US"/>
        </a:p>
      </dgm:t>
    </dgm:pt>
    <dgm:pt modelId="{DF271A6B-C040-47DC-BE92-D79F13E6871E}" type="pres">
      <dgm:prSet presAssocID="{C3AD8F5D-0612-4CFE-9856-AA21DB3CF358}" presName="horzThree" presStyleCnt="0"/>
      <dgm:spPr/>
    </dgm:pt>
    <dgm:pt modelId="{23D8BB27-92CB-4168-A943-D7126354F9F8}" type="pres">
      <dgm:prSet presAssocID="{26222321-686A-4161-9F16-E42ABB4FBF6B}" presName="sibSpaceThree" presStyleCnt="0"/>
      <dgm:spPr/>
    </dgm:pt>
    <dgm:pt modelId="{F5001910-9976-4261-9636-CED2AFBA321F}" type="pres">
      <dgm:prSet presAssocID="{5EC73DA1-CE0C-4D9F-B18D-A1D26D441DDC}" presName="vertThree" presStyleCnt="0"/>
      <dgm:spPr/>
    </dgm:pt>
    <dgm:pt modelId="{9160D66E-816E-4335-9CC2-1704D8DD83D2}" type="pres">
      <dgm:prSet presAssocID="{5EC73DA1-CE0C-4D9F-B18D-A1D26D441DDC}" presName="txThree" presStyleLbl="node3" presStyleIdx="9" presStyleCnt="13">
        <dgm:presLayoutVars>
          <dgm:chPref val="3"/>
        </dgm:presLayoutVars>
      </dgm:prSet>
      <dgm:spPr>
        <a:prstGeom prst="roundRect">
          <a:avLst>
            <a:gd name="adj" fmla="val 10000"/>
          </a:avLst>
        </a:prstGeom>
      </dgm:spPr>
      <dgm:t>
        <a:bodyPr/>
        <a:lstStyle/>
        <a:p>
          <a:endParaRPr lang="zh-TW" altLang="en-US"/>
        </a:p>
      </dgm:t>
    </dgm:pt>
    <dgm:pt modelId="{3940973A-B3FC-42D2-BCD1-FE78A8D9B45F}" type="pres">
      <dgm:prSet presAssocID="{5EC73DA1-CE0C-4D9F-B18D-A1D26D441DDC}"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t>
        <a:bodyPr/>
        <a:lstStyle/>
        <a:p>
          <a:endParaRPr lang="zh-TW" altLang="en-US"/>
        </a:p>
      </dgm:t>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10" presStyleCnt="13">
        <dgm:presLayoutVars>
          <dgm:chPref val="3"/>
        </dgm:presLayoutVars>
      </dgm:prSet>
      <dgm:spPr>
        <a:prstGeom prst="roundRect">
          <a:avLst>
            <a:gd name="adj" fmla="val 10000"/>
          </a:avLst>
        </a:prstGeom>
      </dgm:spPr>
      <dgm:t>
        <a:bodyPr/>
        <a:lstStyle/>
        <a:p>
          <a:endParaRPr lang="zh-TW" altLang="en-US"/>
        </a:p>
      </dgm:t>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1" presStyleCnt="13">
        <dgm:presLayoutVars>
          <dgm:chPref val="3"/>
        </dgm:presLayoutVars>
      </dgm:prSet>
      <dgm:spPr>
        <a:prstGeom prst="roundRect">
          <a:avLst>
            <a:gd name="adj" fmla="val 10000"/>
          </a:avLst>
        </a:prstGeom>
      </dgm:spPr>
      <dgm:t>
        <a:bodyPr/>
        <a:lstStyle/>
        <a:p>
          <a:endParaRPr lang="zh-TW" altLang="en-US"/>
        </a:p>
      </dgm:t>
    </dgm:pt>
    <dgm:pt modelId="{247BB3DC-4AC8-47F6-BDD5-D9C9786450B7}" type="pres">
      <dgm:prSet presAssocID="{5BA4FAF2-7746-4DF6-AC1A-61FF3369F096}" presName="horzThree" presStyleCnt="0"/>
      <dgm:spPr/>
    </dgm:pt>
    <dgm:pt modelId="{CD0EDF04-0E6A-4424-B11B-87CD3BEEAB57}" type="pres">
      <dgm:prSet presAssocID="{951F0E09-B4C3-47E1-9ED2-2EC727F68BE0}" presName="sibSpaceThree" presStyleCnt="0"/>
      <dgm:spPr/>
    </dgm:pt>
    <dgm:pt modelId="{5A9544F6-E760-43C0-830A-89F75F1B92CA}" type="pres">
      <dgm:prSet presAssocID="{2C2C3F5F-E53E-460A-9B27-5975C55517BD}" presName="vertThree" presStyleCnt="0"/>
      <dgm:spPr/>
    </dgm:pt>
    <dgm:pt modelId="{F11E6EFE-77F5-4176-861E-CCEC9534183E}" type="pres">
      <dgm:prSet presAssocID="{2C2C3F5F-E53E-460A-9B27-5975C55517BD}" presName="txThree" presStyleLbl="node3" presStyleIdx="12" presStyleCnt="13">
        <dgm:presLayoutVars>
          <dgm:chPref val="3"/>
        </dgm:presLayoutVars>
      </dgm:prSet>
      <dgm:spPr>
        <a:prstGeom prst="roundRect">
          <a:avLst>
            <a:gd name="adj" fmla="val 10000"/>
          </a:avLst>
        </a:prstGeom>
      </dgm:spPr>
      <dgm:t>
        <a:bodyPr/>
        <a:lstStyle/>
        <a:p>
          <a:endParaRPr lang="zh-TW" altLang="en-US"/>
        </a:p>
      </dgm:t>
    </dgm:pt>
    <dgm:pt modelId="{03886297-C78F-45A4-ABDE-C38B4279B7AB}" type="pres">
      <dgm:prSet presAssocID="{2C2C3F5F-E53E-460A-9B27-5975C55517BD}" presName="horzThree" presStyleCnt="0"/>
      <dgm:spPr/>
    </dgm:pt>
  </dgm:ptLst>
  <dgm:cxnLst>
    <dgm:cxn modelId="{3E69437E-3B96-40D5-8820-0A868F7465C2}" type="presOf" srcId="{70FA41F4-2DFB-4468-9E88-AB22453E1AD3}" destId="{777C5A76-6BFF-46B7-B0D3-F77C3EBDBD69}"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18B13713-8AA3-4CA7-8513-7931C898E4F6}" type="presOf" srcId="{10FD752A-C142-4741-8860-6AEC841AEDD4}" destId="{83F162AA-CF70-45BF-8D26-55D31386BE53}"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2B08C100-1485-4924-92CE-BB85AB804263}" srcId="{7CB2CD1A-D604-4885-9DF4-4895E15BD372}" destId="{74AC8AAF-B700-4F45-8CB6-D9D2344800BF}" srcOrd="4" destOrd="0" parTransId="{DDD3CFB2-B4A8-4E99-8D5D-CE4AF1919926}" sibTransId="{52B5DB9A-63A5-450B-9B09-CD3CDE29DBBF}"/>
    <dgm:cxn modelId="{A7EAE71E-C188-49F7-A82C-C8C5E9F8B76B}" srcId="{56467849-D623-4DB4-8142-1F2A193F0A51}" destId="{8C90850C-139B-41F6-9F5F-E05665809784}" srcOrd="1" destOrd="0" parTransId="{CD887F31-2C3D-4D4F-AE11-38A1C97719DF}" sibTransId="{64BBF0DF-94FB-4B66-B80C-98D9F0FDF61E}"/>
    <dgm:cxn modelId="{80220783-3EA0-4416-B603-DBFC7AB35518}" srcId="{8C90850C-139B-41F6-9F5F-E05665809784}" destId="{3B29A53E-BABB-4B6B-BC4C-5E3EE8C5C371}" srcOrd="1" destOrd="0" parTransId="{381D0ECA-D7B8-44E1-B665-FAA4FA0B5408}" sibTransId="{B27757F8-1338-44F7-AAE0-28E8D069F2D2}"/>
    <dgm:cxn modelId="{446F0D12-6A7F-44CA-A642-E4B797169B93}" type="presOf" srcId="{66A6E281-6970-42F9-A999-54972EFC029D}" destId="{C38DAA83-CB65-49AC-8567-ACFF5C4BA856}" srcOrd="0" destOrd="0" presId="urn:microsoft.com/office/officeart/2005/8/layout/hierarchy4"/>
    <dgm:cxn modelId="{3E76536E-83DF-47D8-86C9-3253E560B7C6}" type="presOf" srcId="{1EAEE04B-8DA1-4114-B4D7-3236D65DC530}" destId="{5543D343-4708-45E2-A51E-DDD121011E7E}" srcOrd="0" destOrd="0" presId="urn:microsoft.com/office/officeart/2005/8/layout/hierarchy4"/>
    <dgm:cxn modelId="{4A07D47E-DED6-4FB3-9A41-5D43126C3FD0}" type="presOf" srcId="{56467849-D623-4DB4-8142-1F2A193F0A51}" destId="{B93D7E45-04DD-42AF-A980-F70567FBEDDF}" srcOrd="0" destOrd="0" presId="urn:microsoft.com/office/officeart/2005/8/layout/hierarchy4"/>
    <dgm:cxn modelId="{2EF99CF0-29A3-4FAB-846D-1D93729833BA}" srcId="{7CB2CD1A-D604-4885-9DF4-4895E15BD372}" destId="{A6AD6D43-94D6-4036-8971-1E934FB82DF3}" srcOrd="3" destOrd="0" parTransId="{3ACD272F-D226-4138-82CB-E770ED1F149B}" sibTransId="{2E914CDD-9BF7-42F9-850C-42CF614B0E4D}"/>
    <dgm:cxn modelId="{1DD14071-CDB7-4C87-ADAC-54BAECEE4194}" type="presOf" srcId="{ACE837FE-9745-45F9-AB8B-8F5A05145C67}" destId="{EBA89E28-252F-4683-90FB-3304FB69E308}" srcOrd="0" destOrd="0" presId="urn:microsoft.com/office/officeart/2005/8/layout/hierarchy4"/>
    <dgm:cxn modelId="{04FFD952-457A-44A2-83CE-27A6C4D022EC}" srcId="{56CC06AF-AE52-47A6-8770-9DB7AE7D4C46}" destId="{5BA4FAF2-7746-4DF6-AC1A-61FF3369F096}" srcOrd="1" destOrd="0" parTransId="{8750922A-8FEA-49D0-9EE8-CE2EBA761A96}" sibTransId="{951F0E09-B4C3-47E1-9ED2-2EC727F68BE0}"/>
    <dgm:cxn modelId="{D826E362-57AA-4BA4-BCF5-9B2C3E5E47C3}" srcId="{7CB2CD1A-D604-4885-9DF4-4895E15BD372}" destId="{10FD752A-C142-4741-8860-6AEC841AEDD4}" srcOrd="2" destOrd="0" parTransId="{D8A06134-B57A-4995-9202-430714D000E7}" sibTransId="{CC8DC05F-01E8-430E-9D7F-095962BAC0C4}"/>
    <dgm:cxn modelId="{7E534932-C3DC-4185-9C5A-EA6A7C62E4F2}" type="presOf" srcId="{5EC73DA1-CE0C-4D9F-B18D-A1D26D441DDC}" destId="{9160D66E-816E-4335-9CC2-1704D8DD83D2}" srcOrd="0" destOrd="0" presId="urn:microsoft.com/office/officeart/2005/8/layout/hierarchy4"/>
    <dgm:cxn modelId="{60814360-A007-45EF-9B47-9B7F177555B9}" type="presOf" srcId="{A10A6F74-8302-4804-B527-9AE7E866315D}" destId="{079BA85B-E008-470E-9E53-E06BC1600A1E}" srcOrd="0" destOrd="0" presId="urn:microsoft.com/office/officeart/2005/8/layout/hierarchy4"/>
    <dgm:cxn modelId="{6112B5DC-F9A3-470A-B008-E670F88065D2}" type="presOf" srcId="{3B29A53E-BABB-4B6B-BC4C-5E3EE8C5C371}" destId="{36E90AA4-0860-4846-B851-669594965428}" srcOrd="0" destOrd="0" presId="urn:microsoft.com/office/officeart/2005/8/layout/hierarchy4"/>
    <dgm:cxn modelId="{F6873738-1485-430E-A1BA-D39FB228101A}" srcId="{56467849-D623-4DB4-8142-1F2A193F0A51}" destId="{56CC06AF-AE52-47A6-8770-9DB7AE7D4C46}" srcOrd="2" destOrd="0" parTransId="{8DD3DE19-7170-48C9-A291-B6A030E31458}" sibTransId="{3A723EEA-067E-4264-A553-2D799DCD00E9}"/>
    <dgm:cxn modelId="{0B9041A9-825F-45BC-B90C-9E4DBF8A3EE6}" srcId="{56CC06AF-AE52-47A6-8770-9DB7AE7D4C46}" destId="{625D64FD-B24D-4D00-8180-45D0F801CFBA}" srcOrd="0" destOrd="0" parTransId="{8D28DC7D-F749-4BB8-9FA7-EFA691B7866C}" sibTransId="{9D04470E-BFA3-40AB-94CC-E95359CD322C}"/>
    <dgm:cxn modelId="{AB18D1A0-9ECE-4312-9EE9-87A23D18F278}" srcId="{56CC06AF-AE52-47A6-8770-9DB7AE7D4C46}" destId="{2C2C3F5F-E53E-460A-9B27-5975C55517BD}" srcOrd="2" destOrd="0" parTransId="{069A83EC-47F7-49F1-98CD-50FC454E3C59}" sibTransId="{1C037511-5BBE-4685-A572-0C0B7B0D2FF8}"/>
    <dgm:cxn modelId="{ECCAC857-1358-494C-B99B-D389209F96EB}" type="presOf" srcId="{8C90850C-139B-41F6-9F5F-E05665809784}" destId="{2F3D05CC-8C79-4771-B0AD-0F9A3D932842}" srcOrd="0" destOrd="0" presId="urn:microsoft.com/office/officeart/2005/8/layout/hierarchy4"/>
    <dgm:cxn modelId="{A1DD72E8-D933-49E6-BD6B-8C9F5D739CA9}" type="presOf" srcId="{2C2C3F5F-E53E-460A-9B27-5975C55517BD}" destId="{F11E6EFE-77F5-4176-861E-CCEC9534183E}" srcOrd="0" destOrd="0" presId="urn:microsoft.com/office/officeart/2005/8/layout/hierarchy4"/>
    <dgm:cxn modelId="{3F6CBE55-42EF-4A5A-9610-BDC39320BBA3}" srcId="{8C90850C-139B-41F6-9F5F-E05665809784}" destId="{5EC73DA1-CE0C-4D9F-B18D-A1D26D441DDC}" srcOrd="4" destOrd="0" parTransId="{C9E411BE-5BA5-49BB-9D52-D5C1741F9B9A}" sibTransId="{A1A63C67-519C-4CA7-9725-5AEDB5CD1918}"/>
    <dgm:cxn modelId="{75B89758-2D95-4C1E-B8E5-8DDF858C1A26}" type="presOf" srcId="{C3AD8F5D-0612-4CFE-9856-AA21DB3CF358}" destId="{F10746C2-47E5-4141-9F44-E68BBA30EE2C}"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BD49E6A1-D217-4FC4-932C-A390BD847057}" srcId="{8C90850C-139B-41F6-9F5F-E05665809784}" destId="{A10A6F74-8302-4804-B527-9AE7E866315D}" srcOrd="2" destOrd="0" parTransId="{EA925E6C-EE88-4FE1-B8F2-E0E03615B2C3}" sibTransId="{A84C8E94-84E4-4E61-AEBE-E2CF4FEDFB8A}"/>
    <dgm:cxn modelId="{AEDAA650-4DA4-4965-807B-03179D07159C}" type="presOf" srcId="{74AC8AAF-B700-4F45-8CB6-D9D2344800BF}" destId="{955F57DA-1751-4755-97D2-7B59058A6063}" srcOrd="0" destOrd="0" presId="urn:microsoft.com/office/officeart/2005/8/layout/hierarchy4"/>
    <dgm:cxn modelId="{513E440D-6628-4368-890C-E5FC372880D7}" type="presOf" srcId="{5BA4FAF2-7746-4DF6-AC1A-61FF3369F096}" destId="{4BD44408-237A-4302-B8CC-F1BB14C97D25}" srcOrd="0" destOrd="0" presId="urn:microsoft.com/office/officeart/2005/8/layout/hierarchy4"/>
    <dgm:cxn modelId="{031516A7-01AF-4FF6-BDBF-1CA911AA3D3E}" type="presOf" srcId="{56CC06AF-AE52-47A6-8770-9DB7AE7D4C46}" destId="{4B037545-90E9-4FD8-B937-C9F25E39F456}" srcOrd="0" destOrd="0" presId="urn:microsoft.com/office/officeart/2005/8/layout/hierarchy4"/>
    <dgm:cxn modelId="{BAEC8007-21FE-422A-A678-5639E9AD4279}" type="presOf" srcId="{7CB2CD1A-D604-4885-9DF4-4895E15BD372}" destId="{DA6F3BDF-444E-4FBD-8E85-368607583A8F}"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7C04B2F3-3B82-40B6-9E26-76115E08F21E}" srcId="{8C90850C-139B-41F6-9F5F-E05665809784}" destId="{C3AD8F5D-0612-4CFE-9856-AA21DB3CF358}" srcOrd="3" destOrd="0" parTransId="{A05DB620-FD49-4074-B4B4-47A530D3B41F}" sibTransId="{26222321-686A-4161-9F16-E42ABB4FBF6B}"/>
    <dgm:cxn modelId="{62F24CE9-CD5A-46DB-AF05-EA30B1D54361}" type="presOf" srcId="{625D64FD-B24D-4D00-8180-45D0F801CFBA}" destId="{4D5165B9-1D94-4EF3-BB50-D087BDC08148}" srcOrd="0" destOrd="0" presId="urn:microsoft.com/office/officeart/2005/8/layout/hierarchy4"/>
    <dgm:cxn modelId="{8F11E137-589F-4930-88A8-43E71F8FEDCC}" type="presOf" srcId="{A6AD6D43-94D6-4036-8971-1E934FB82DF3}" destId="{9E768EE9-8BF5-4A0E-B8A9-BF9022BA491F}"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2FBB4999-B84D-4BAA-B6A1-E24CC612E151}" type="presParOf" srcId="{EBA89E28-252F-4683-90FB-3304FB69E308}" destId="{D775CAE9-44D1-4885-8767-BE88FB3A7765}" srcOrd="0" destOrd="0" presId="urn:microsoft.com/office/officeart/2005/8/layout/hierarchy4"/>
    <dgm:cxn modelId="{0F9B1754-C73A-4208-8A5D-7567E2B4E463}" type="presParOf" srcId="{D775CAE9-44D1-4885-8767-BE88FB3A7765}" destId="{B93D7E45-04DD-42AF-A980-F70567FBEDDF}" srcOrd="0" destOrd="0" presId="urn:microsoft.com/office/officeart/2005/8/layout/hierarchy4"/>
    <dgm:cxn modelId="{80EAF5C7-8AA7-4019-B5BD-1636AEDA530A}" type="presParOf" srcId="{D775CAE9-44D1-4885-8767-BE88FB3A7765}" destId="{A34F34B9-142E-48A4-B8B2-BF10AD2C5228}" srcOrd="1" destOrd="0" presId="urn:microsoft.com/office/officeart/2005/8/layout/hierarchy4"/>
    <dgm:cxn modelId="{05914F30-C472-4D51-BF03-3DEC7A29E90E}" type="presParOf" srcId="{D775CAE9-44D1-4885-8767-BE88FB3A7765}" destId="{866FD093-0E6F-4568-9536-B518F59A9978}" srcOrd="2" destOrd="0" presId="urn:microsoft.com/office/officeart/2005/8/layout/hierarchy4"/>
    <dgm:cxn modelId="{95598E88-9A80-4BEF-9DE4-E378F7CE9D1B}" type="presParOf" srcId="{866FD093-0E6F-4568-9536-B518F59A9978}" destId="{FC99C107-A5D5-4EDF-A905-731855EC4DD1}" srcOrd="0" destOrd="0" presId="urn:microsoft.com/office/officeart/2005/8/layout/hierarchy4"/>
    <dgm:cxn modelId="{9FDDB319-6E09-4E12-B9E4-C8341BB63FC5}" type="presParOf" srcId="{FC99C107-A5D5-4EDF-A905-731855EC4DD1}" destId="{DA6F3BDF-444E-4FBD-8E85-368607583A8F}" srcOrd="0" destOrd="0" presId="urn:microsoft.com/office/officeart/2005/8/layout/hierarchy4"/>
    <dgm:cxn modelId="{30D43D7A-C65E-4F22-B837-9DDE97C308AC}" type="presParOf" srcId="{FC99C107-A5D5-4EDF-A905-731855EC4DD1}" destId="{C9AF3B95-12B0-4CB5-A65A-249107B319F1}" srcOrd="1" destOrd="0" presId="urn:microsoft.com/office/officeart/2005/8/layout/hierarchy4"/>
    <dgm:cxn modelId="{BCF7B18A-EBD2-45E1-A45E-105645BB7D2A}" type="presParOf" srcId="{FC99C107-A5D5-4EDF-A905-731855EC4DD1}" destId="{F427C717-1490-4FB7-8929-517D8903080C}" srcOrd="2" destOrd="0" presId="urn:microsoft.com/office/officeart/2005/8/layout/hierarchy4"/>
    <dgm:cxn modelId="{3D096968-7552-4BE2-9E29-E514960ED37C}" type="presParOf" srcId="{F427C717-1490-4FB7-8929-517D8903080C}" destId="{9303E030-9150-4480-BDE1-8DD8F16FA33D}" srcOrd="0" destOrd="0" presId="urn:microsoft.com/office/officeart/2005/8/layout/hierarchy4"/>
    <dgm:cxn modelId="{C31DF83F-4DE0-4DC8-B4E3-2A6BF6D0143B}" type="presParOf" srcId="{9303E030-9150-4480-BDE1-8DD8F16FA33D}" destId="{5543D343-4708-45E2-A51E-DDD121011E7E}" srcOrd="0" destOrd="0" presId="urn:microsoft.com/office/officeart/2005/8/layout/hierarchy4"/>
    <dgm:cxn modelId="{F2546D41-810C-47C7-B920-62758B98F9C5}" type="presParOf" srcId="{9303E030-9150-4480-BDE1-8DD8F16FA33D}" destId="{DEB94A13-DAB8-4E24-86B2-2C68A5D10A66}" srcOrd="1" destOrd="0" presId="urn:microsoft.com/office/officeart/2005/8/layout/hierarchy4"/>
    <dgm:cxn modelId="{F6A44B92-E034-4058-BC3C-4EA761B3016D}" type="presParOf" srcId="{F427C717-1490-4FB7-8929-517D8903080C}" destId="{2C5B33CA-F9F7-4335-A920-0D7456850162}" srcOrd="1" destOrd="0" presId="urn:microsoft.com/office/officeart/2005/8/layout/hierarchy4"/>
    <dgm:cxn modelId="{9807C489-0AF8-4AD8-993F-078E61C925A0}" type="presParOf" srcId="{F427C717-1490-4FB7-8929-517D8903080C}" destId="{F8C65545-9FFD-4F25-98FD-141DD87EC5E7}" srcOrd="2" destOrd="0" presId="urn:microsoft.com/office/officeart/2005/8/layout/hierarchy4"/>
    <dgm:cxn modelId="{B27C58B6-353E-4EC7-8F31-921988F68EEE}" type="presParOf" srcId="{F8C65545-9FFD-4F25-98FD-141DD87EC5E7}" destId="{C38DAA83-CB65-49AC-8567-ACFF5C4BA856}" srcOrd="0" destOrd="0" presId="urn:microsoft.com/office/officeart/2005/8/layout/hierarchy4"/>
    <dgm:cxn modelId="{1EAE8C0E-259D-49C4-AFBA-14060778F011}" type="presParOf" srcId="{F8C65545-9FFD-4F25-98FD-141DD87EC5E7}" destId="{B871D3CC-F3FC-4C37-9E95-DD098D1AC821}" srcOrd="1" destOrd="0" presId="urn:microsoft.com/office/officeart/2005/8/layout/hierarchy4"/>
    <dgm:cxn modelId="{109E428C-8A1E-4132-9C1D-A5321C6FCD0D}" type="presParOf" srcId="{F427C717-1490-4FB7-8929-517D8903080C}" destId="{16D4DE80-8924-442F-B9CD-4076F626D352}" srcOrd="3" destOrd="0" presId="urn:microsoft.com/office/officeart/2005/8/layout/hierarchy4"/>
    <dgm:cxn modelId="{D6E42824-8B1E-4A20-996C-01AB130F545F}" type="presParOf" srcId="{F427C717-1490-4FB7-8929-517D8903080C}" destId="{1E351B64-9925-4AC8-8D24-769771A3235D}" srcOrd="4" destOrd="0" presId="urn:microsoft.com/office/officeart/2005/8/layout/hierarchy4"/>
    <dgm:cxn modelId="{4DD62AA7-817D-4AE8-9917-C0FDE2B3FCC9}" type="presParOf" srcId="{1E351B64-9925-4AC8-8D24-769771A3235D}" destId="{83F162AA-CF70-45BF-8D26-55D31386BE53}" srcOrd="0" destOrd="0" presId="urn:microsoft.com/office/officeart/2005/8/layout/hierarchy4"/>
    <dgm:cxn modelId="{9894522A-4879-4024-82A8-46B1B6EA7DF8}" type="presParOf" srcId="{1E351B64-9925-4AC8-8D24-769771A3235D}" destId="{FC5FC7B9-B103-4514-A2A9-B56C61F80957}" srcOrd="1" destOrd="0" presId="urn:microsoft.com/office/officeart/2005/8/layout/hierarchy4"/>
    <dgm:cxn modelId="{FF5F9CA8-3E86-43D5-AD84-FA3857D50DC9}" type="presParOf" srcId="{F427C717-1490-4FB7-8929-517D8903080C}" destId="{7684565D-ABCA-481F-942F-A5950F039C09}" srcOrd="5" destOrd="0" presId="urn:microsoft.com/office/officeart/2005/8/layout/hierarchy4"/>
    <dgm:cxn modelId="{1318EA65-E786-49D9-9FCB-484BAA518392}" type="presParOf" srcId="{F427C717-1490-4FB7-8929-517D8903080C}" destId="{243AC6E9-CEA2-4849-840F-A44C502B1A26}" srcOrd="6" destOrd="0" presId="urn:microsoft.com/office/officeart/2005/8/layout/hierarchy4"/>
    <dgm:cxn modelId="{D8347839-8F0E-450E-B6EF-3E2729D38EAC}" type="presParOf" srcId="{243AC6E9-CEA2-4849-840F-A44C502B1A26}" destId="{9E768EE9-8BF5-4A0E-B8A9-BF9022BA491F}" srcOrd="0" destOrd="0" presId="urn:microsoft.com/office/officeart/2005/8/layout/hierarchy4"/>
    <dgm:cxn modelId="{0BF25767-E0FB-41E6-B033-CDD881E5C9DE}" type="presParOf" srcId="{243AC6E9-CEA2-4849-840F-A44C502B1A26}" destId="{733E00C2-502A-49E2-83AA-65FD8889106B}" srcOrd="1" destOrd="0" presId="urn:microsoft.com/office/officeart/2005/8/layout/hierarchy4"/>
    <dgm:cxn modelId="{4255663D-0A3A-4EC3-BBBB-E0A38DE39B8C}" type="presParOf" srcId="{F427C717-1490-4FB7-8929-517D8903080C}" destId="{445EC474-7638-4B6F-B9E9-8F031C3E83F6}" srcOrd="7" destOrd="0" presId="urn:microsoft.com/office/officeart/2005/8/layout/hierarchy4"/>
    <dgm:cxn modelId="{05E3C843-C65D-4F8E-9A37-032A37D5EBA2}" type="presParOf" srcId="{F427C717-1490-4FB7-8929-517D8903080C}" destId="{52B14E2E-30F8-4713-92D1-5D76112E39EB}" srcOrd="8" destOrd="0" presId="urn:microsoft.com/office/officeart/2005/8/layout/hierarchy4"/>
    <dgm:cxn modelId="{0462E886-3969-46C8-B442-5D02F423855E}" type="presParOf" srcId="{52B14E2E-30F8-4713-92D1-5D76112E39EB}" destId="{955F57DA-1751-4755-97D2-7B59058A6063}" srcOrd="0" destOrd="0" presId="urn:microsoft.com/office/officeart/2005/8/layout/hierarchy4"/>
    <dgm:cxn modelId="{73C1A63C-A5F3-4715-91E1-68D412189234}" type="presParOf" srcId="{52B14E2E-30F8-4713-92D1-5D76112E39EB}" destId="{2D906777-C047-483C-A657-D94EFEA03F01}" srcOrd="1" destOrd="0" presId="urn:microsoft.com/office/officeart/2005/8/layout/hierarchy4"/>
    <dgm:cxn modelId="{572EB9D9-B283-4A49-BFCA-B0F3F900A3DB}" type="presParOf" srcId="{866FD093-0E6F-4568-9536-B518F59A9978}" destId="{8021CA7B-7E08-45CF-9EC9-BD3FFFAB780D}" srcOrd="1" destOrd="0" presId="urn:microsoft.com/office/officeart/2005/8/layout/hierarchy4"/>
    <dgm:cxn modelId="{AE29C3B5-9713-4BC4-A6A8-4D66F7D49FD3}" type="presParOf" srcId="{866FD093-0E6F-4568-9536-B518F59A9978}" destId="{FC3AE580-B1F5-4DAA-AE2E-2E1531997B50}" srcOrd="2" destOrd="0" presId="urn:microsoft.com/office/officeart/2005/8/layout/hierarchy4"/>
    <dgm:cxn modelId="{FA77E4BA-AE63-48BF-AE45-798F1E76FD78}" type="presParOf" srcId="{FC3AE580-B1F5-4DAA-AE2E-2E1531997B50}" destId="{2F3D05CC-8C79-4771-B0AD-0F9A3D932842}" srcOrd="0" destOrd="0" presId="urn:microsoft.com/office/officeart/2005/8/layout/hierarchy4"/>
    <dgm:cxn modelId="{38A34F9B-8054-4D94-84DD-0E113957D455}" type="presParOf" srcId="{FC3AE580-B1F5-4DAA-AE2E-2E1531997B50}" destId="{0352DF79-9578-46BC-80FB-A3ACD6B97AF4}" srcOrd="1" destOrd="0" presId="urn:microsoft.com/office/officeart/2005/8/layout/hierarchy4"/>
    <dgm:cxn modelId="{C08E3A2B-8D7F-473B-9A27-8BE0D278A1EC}" type="presParOf" srcId="{FC3AE580-B1F5-4DAA-AE2E-2E1531997B50}" destId="{BA2BE233-A5E0-489D-9D1B-CB9A8AE8FEE9}" srcOrd="2" destOrd="0" presId="urn:microsoft.com/office/officeart/2005/8/layout/hierarchy4"/>
    <dgm:cxn modelId="{BC6B57E2-5C1B-414B-92E2-5E747505B2AD}" type="presParOf" srcId="{BA2BE233-A5E0-489D-9D1B-CB9A8AE8FEE9}" destId="{F94E82EF-FAB1-4374-A7D8-592F14EB86B5}" srcOrd="0" destOrd="0" presId="urn:microsoft.com/office/officeart/2005/8/layout/hierarchy4"/>
    <dgm:cxn modelId="{D84B847F-0842-41C2-BDD9-35C3399A1868}" type="presParOf" srcId="{F94E82EF-FAB1-4374-A7D8-592F14EB86B5}" destId="{777C5A76-6BFF-46B7-B0D3-F77C3EBDBD69}" srcOrd="0" destOrd="0" presId="urn:microsoft.com/office/officeart/2005/8/layout/hierarchy4"/>
    <dgm:cxn modelId="{BE5EA806-F3B1-4818-8E87-1198782CC025}" type="presParOf" srcId="{F94E82EF-FAB1-4374-A7D8-592F14EB86B5}" destId="{FF9936E4-F2A2-4852-B779-BBB75545C02A}" srcOrd="1" destOrd="0" presId="urn:microsoft.com/office/officeart/2005/8/layout/hierarchy4"/>
    <dgm:cxn modelId="{F397FB2D-5F63-4036-89B1-F7AC33B1996E}" type="presParOf" srcId="{BA2BE233-A5E0-489D-9D1B-CB9A8AE8FEE9}" destId="{D376108B-0D31-4F36-B199-0953DEDF2C03}" srcOrd="1" destOrd="0" presId="urn:microsoft.com/office/officeart/2005/8/layout/hierarchy4"/>
    <dgm:cxn modelId="{14E79FE6-F848-43D1-9CFD-A8E357FBDFBA}" type="presParOf" srcId="{BA2BE233-A5E0-489D-9D1B-CB9A8AE8FEE9}" destId="{73DA5A81-7D37-4E1B-AA06-CB37EFE5511A}" srcOrd="2" destOrd="0" presId="urn:microsoft.com/office/officeart/2005/8/layout/hierarchy4"/>
    <dgm:cxn modelId="{53E3355A-464B-416B-B910-CB3628B0B55E}" type="presParOf" srcId="{73DA5A81-7D37-4E1B-AA06-CB37EFE5511A}" destId="{36E90AA4-0860-4846-B851-669594965428}" srcOrd="0" destOrd="0" presId="urn:microsoft.com/office/officeart/2005/8/layout/hierarchy4"/>
    <dgm:cxn modelId="{166D607C-2D2E-4451-866B-FFAE7E8799CA}" type="presParOf" srcId="{73DA5A81-7D37-4E1B-AA06-CB37EFE5511A}" destId="{95BF005F-5DF0-42C6-896E-44DA6ACCBEEC}" srcOrd="1" destOrd="0" presId="urn:microsoft.com/office/officeart/2005/8/layout/hierarchy4"/>
    <dgm:cxn modelId="{FA5F5CA3-2E3A-4F20-9145-256B23AB8087}" type="presParOf" srcId="{BA2BE233-A5E0-489D-9D1B-CB9A8AE8FEE9}" destId="{D52866B2-099F-4CF2-A255-34E9DD61746D}" srcOrd="3" destOrd="0" presId="urn:microsoft.com/office/officeart/2005/8/layout/hierarchy4"/>
    <dgm:cxn modelId="{C6D9C226-F661-4D38-9703-DB08EFA23F82}" type="presParOf" srcId="{BA2BE233-A5E0-489D-9D1B-CB9A8AE8FEE9}" destId="{BFF98D97-4A7F-444F-A48D-E3F59043FAAB}" srcOrd="4" destOrd="0" presId="urn:microsoft.com/office/officeart/2005/8/layout/hierarchy4"/>
    <dgm:cxn modelId="{7411B654-F93C-4B6F-BC23-340ED6003908}" type="presParOf" srcId="{BFF98D97-4A7F-444F-A48D-E3F59043FAAB}" destId="{079BA85B-E008-470E-9E53-E06BC1600A1E}" srcOrd="0" destOrd="0" presId="urn:microsoft.com/office/officeart/2005/8/layout/hierarchy4"/>
    <dgm:cxn modelId="{08AFEA5F-1581-4563-A412-7EEAB4E1E284}" type="presParOf" srcId="{BFF98D97-4A7F-444F-A48D-E3F59043FAAB}" destId="{99C38291-37BD-4DC6-A1A9-0CE07EAEAB01}" srcOrd="1" destOrd="0" presId="urn:microsoft.com/office/officeart/2005/8/layout/hierarchy4"/>
    <dgm:cxn modelId="{6EE8935E-947A-4A24-A685-2754DD0A5CB2}" type="presParOf" srcId="{BA2BE233-A5E0-489D-9D1B-CB9A8AE8FEE9}" destId="{D2A4588B-4398-4C93-98A7-01D1E615120F}" srcOrd="5" destOrd="0" presId="urn:microsoft.com/office/officeart/2005/8/layout/hierarchy4"/>
    <dgm:cxn modelId="{7732C530-AEA5-4BB0-9A80-FCAFD872A556}" type="presParOf" srcId="{BA2BE233-A5E0-489D-9D1B-CB9A8AE8FEE9}" destId="{E5E49ABA-4473-4C1D-B8A5-1C96033EB522}" srcOrd="6" destOrd="0" presId="urn:microsoft.com/office/officeart/2005/8/layout/hierarchy4"/>
    <dgm:cxn modelId="{C820EA20-0E5C-4FE5-8678-F9CC5F46B11F}" type="presParOf" srcId="{E5E49ABA-4473-4C1D-B8A5-1C96033EB522}" destId="{F10746C2-47E5-4141-9F44-E68BBA30EE2C}" srcOrd="0" destOrd="0" presId="urn:microsoft.com/office/officeart/2005/8/layout/hierarchy4"/>
    <dgm:cxn modelId="{450BAF7F-3529-4F6A-9E81-05D2D20D9619}" type="presParOf" srcId="{E5E49ABA-4473-4C1D-B8A5-1C96033EB522}" destId="{DF271A6B-C040-47DC-BE92-D79F13E6871E}" srcOrd="1" destOrd="0" presId="urn:microsoft.com/office/officeart/2005/8/layout/hierarchy4"/>
    <dgm:cxn modelId="{AE171BD5-3EF0-4CC4-B5E5-49D6CAF11A7F}" type="presParOf" srcId="{BA2BE233-A5E0-489D-9D1B-CB9A8AE8FEE9}" destId="{23D8BB27-92CB-4168-A943-D7126354F9F8}" srcOrd="7" destOrd="0" presId="urn:microsoft.com/office/officeart/2005/8/layout/hierarchy4"/>
    <dgm:cxn modelId="{665FAE52-3D23-453B-B44D-09F5F7292B61}" type="presParOf" srcId="{BA2BE233-A5E0-489D-9D1B-CB9A8AE8FEE9}" destId="{F5001910-9976-4261-9636-CED2AFBA321F}" srcOrd="8" destOrd="0" presId="urn:microsoft.com/office/officeart/2005/8/layout/hierarchy4"/>
    <dgm:cxn modelId="{76A2936E-D75B-4653-8021-8BA399C5D58B}" type="presParOf" srcId="{F5001910-9976-4261-9636-CED2AFBA321F}" destId="{9160D66E-816E-4335-9CC2-1704D8DD83D2}" srcOrd="0" destOrd="0" presId="urn:microsoft.com/office/officeart/2005/8/layout/hierarchy4"/>
    <dgm:cxn modelId="{89B06AC2-6F85-43AD-A48F-FAF64D94C8D5}" type="presParOf" srcId="{F5001910-9976-4261-9636-CED2AFBA321F}" destId="{3940973A-B3FC-42D2-BCD1-FE78A8D9B45F}" srcOrd="1" destOrd="0" presId="urn:microsoft.com/office/officeart/2005/8/layout/hierarchy4"/>
    <dgm:cxn modelId="{935FA571-7CE9-4698-A615-9DBDB54911E4}" type="presParOf" srcId="{866FD093-0E6F-4568-9536-B518F59A9978}" destId="{F5CD1918-51FF-4549-BF2A-B88521A6520D}" srcOrd="3" destOrd="0" presId="urn:microsoft.com/office/officeart/2005/8/layout/hierarchy4"/>
    <dgm:cxn modelId="{8C3AE4DB-0878-4709-A37F-3F122659622C}" type="presParOf" srcId="{866FD093-0E6F-4568-9536-B518F59A9978}" destId="{E3DFAB00-0BB2-4C03-82D0-DC612306ABCC}" srcOrd="4" destOrd="0" presId="urn:microsoft.com/office/officeart/2005/8/layout/hierarchy4"/>
    <dgm:cxn modelId="{091576DB-284F-4BA7-89F5-FCD630F5AEA9}" type="presParOf" srcId="{E3DFAB00-0BB2-4C03-82D0-DC612306ABCC}" destId="{4B037545-90E9-4FD8-B937-C9F25E39F456}" srcOrd="0" destOrd="0" presId="urn:microsoft.com/office/officeart/2005/8/layout/hierarchy4"/>
    <dgm:cxn modelId="{31A5DFE3-CB16-4B0B-80D9-6F811ED8CDC2}" type="presParOf" srcId="{E3DFAB00-0BB2-4C03-82D0-DC612306ABCC}" destId="{7AB59AC3-D20E-4A9F-BA28-1F9E9C298629}" srcOrd="1" destOrd="0" presId="urn:microsoft.com/office/officeart/2005/8/layout/hierarchy4"/>
    <dgm:cxn modelId="{828A757E-29D3-4D99-A7E7-74A9744721D7}" type="presParOf" srcId="{E3DFAB00-0BB2-4C03-82D0-DC612306ABCC}" destId="{E70456B8-DF0B-41D7-8AAA-5C9334B59F05}" srcOrd="2" destOrd="0" presId="urn:microsoft.com/office/officeart/2005/8/layout/hierarchy4"/>
    <dgm:cxn modelId="{625129C3-AD8A-48E2-A517-A0561B4BB2EC}" type="presParOf" srcId="{E70456B8-DF0B-41D7-8AAA-5C9334B59F05}" destId="{268396ED-B1AE-4632-A574-F968A54CB373}" srcOrd="0" destOrd="0" presId="urn:microsoft.com/office/officeart/2005/8/layout/hierarchy4"/>
    <dgm:cxn modelId="{CF98BBB2-3425-492F-832D-DDD7349EDBE3}" type="presParOf" srcId="{268396ED-B1AE-4632-A574-F968A54CB373}" destId="{4D5165B9-1D94-4EF3-BB50-D087BDC08148}" srcOrd="0" destOrd="0" presId="urn:microsoft.com/office/officeart/2005/8/layout/hierarchy4"/>
    <dgm:cxn modelId="{EE4CCDD0-0B48-4797-91BE-84FE38A924B7}" type="presParOf" srcId="{268396ED-B1AE-4632-A574-F968A54CB373}" destId="{B64D612E-8E4C-4C62-9643-05C7B8AD2E40}" srcOrd="1" destOrd="0" presId="urn:microsoft.com/office/officeart/2005/8/layout/hierarchy4"/>
    <dgm:cxn modelId="{6ACF2A2B-885F-4B41-85A9-D82E34E5B44E}" type="presParOf" srcId="{E70456B8-DF0B-41D7-8AAA-5C9334B59F05}" destId="{0C0F9E3D-A223-4998-9605-DF6EE413ABC2}" srcOrd="1" destOrd="0" presId="urn:microsoft.com/office/officeart/2005/8/layout/hierarchy4"/>
    <dgm:cxn modelId="{5465C081-7955-4C17-A462-9780E99F426A}" type="presParOf" srcId="{E70456B8-DF0B-41D7-8AAA-5C9334B59F05}" destId="{0B0EF00D-6938-4109-BD28-D4BA92154541}" srcOrd="2" destOrd="0" presId="urn:microsoft.com/office/officeart/2005/8/layout/hierarchy4"/>
    <dgm:cxn modelId="{0D586A2A-A6DC-4B0A-BD46-8E4E5BAE1513}" type="presParOf" srcId="{0B0EF00D-6938-4109-BD28-D4BA92154541}" destId="{4BD44408-237A-4302-B8CC-F1BB14C97D25}" srcOrd="0" destOrd="0" presId="urn:microsoft.com/office/officeart/2005/8/layout/hierarchy4"/>
    <dgm:cxn modelId="{25FE4BA2-6672-455B-96EE-49B72DFBAD95}" type="presParOf" srcId="{0B0EF00D-6938-4109-BD28-D4BA92154541}" destId="{247BB3DC-4AC8-47F6-BDD5-D9C9786450B7}" srcOrd="1" destOrd="0" presId="urn:microsoft.com/office/officeart/2005/8/layout/hierarchy4"/>
    <dgm:cxn modelId="{959C4EFB-DBF1-4A80-8576-78484AE7F62B}" type="presParOf" srcId="{E70456B8-DF0B-41D7-8AAA-5C9334B59F05}" destId="{CD0EDF04-0E6A-4424-B11B-87CD3BEEAB57}" srcOrd="3" destOrd="0" presId="urn:microsoft.com/office/officeart/2005/8/layout/hierarchy4"/>
    <dgm:cxn modelId="{E8407C78-8C9B-4919-A715-AF96319DDCE7}" type="presParOf" srcId="{E70456B8-DF0B-41D7-8AAA-5C9334B59F05}" destId="{5A9544F6-E760-43C0-830A-89F75F1B92CA}" srcOrd="4" destOrd="0" presId="urn:microsoft.com/office/officeart/2005/8/layout/hierarchy4"/>
    <dgm:cxn modelId="{D14996D8-60E6-46BB-8B04-DA7130C82AA4}" type="presParOf" srcId="{5A9544F6-E760-43C0-830A-89F75F1B92CA}" destId="{F11E6EFE-77F5-4176-861E-CCEC9534183E}" srcOrd="0" destOrd="0" presId="urn:microsoft.com/office/officeart/2005/8/layout/hierarchy4"/>
    <dgm:cxn modelId="{6B22486C-0C07-4504-9508-A9D752F1FBD1}" type="presParOf" srcId="{5A9544F6-E760-43C0-830A-89F75F1B92CA}" destId="{03886297-C78F-45A4-ABDE-C38B4279B7A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80220783-3EA0-4416-B603-DBFC7AB35518}" srcId="{8C90850C-139B-41F6-9F5F-E05665809784}" destId="{3B29A53E-BABB-4B6B-BC4C-5E3EE8C5C371}" srcOrd="0" destOrd="0" parTransId="{381D0ECA-D7B8-44E1-B665-FAA4FA0B5408}" sibTransId="{B27757F8-1338-44F7-AAE0-28E8D069F2D2}"/>
    <dgm:cxn modelId="{F6AA1CBB-18E0-4183-9824-BB9EA86718B4}" type="presOf" srcId="{66A6E281-6970-42F9-A999-54972EFC029D}" destId="{C38DAA83-CB65-49AC-8567-ACFF5C4BA856}" srcOrd="0" destOrd="0" presId="urn:microsoft.com/office/officeart/2005/8/layout/hierarchy4"/>
    <dgm:cxn modelId="{48C9E74A-6845-4870-9337-717FDF96C51F}" type="presOf" srcId="{56467849-D623-4DB4-8142-1F2A193F0A51}" destId="{B93D7E45-04DD-42AF-A980-F70567FBEDDF}"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D49CDC24-CB8B-4E09-9719-526CBD52B586}" type="presOf" srcId="{ACE837FE-9745-45F9-AB8B-8F5A05145C67}" destId="{EBA89E28-252F-4683-90FB-3304FB69E308}" srcOrd="0" destOrd="0" presId="urn:microsoft.com/office/officeart/2005/8/layout/hierarchy4"/>
    <dgm:cxn modelId="{9C0A09B4-23C9-49B0-A16F-5CBBC74F6621}" type="presOf" srcId="{7CB2CD1A-D604-4885-9DF4-4895E15BD372}" destId="{DA6F3BDF-444E-4FBD-8E85-368607583A8F}" srcOrd="0" destOrd="0" presId="urn:microsoft.com/office/officeart/2005/8/layout/hierarchy4"/>
    <dgm:cxn modelId="{F7E50110-5F16-4AEF-A5E5-16F07B052C48}" type="presOf" srcId="{3B29A53E-BABB-4B6B-BC4C-5E3EE8C5C371}" destId="{36E90AA4-0860-4846-B851-669594965428}" srcOrd="0" destOrd="0" presId="urn:microsoft.com/office/officeart/2005/8/layout/hierarchy4"/>
    <dgm:cxn modelId="{70FF661B-2F64-475A-99F0-623F588EB272}" type="presOf" srcId="{8C90850C-139B-41F6-9F5F-E05665809784}" destId="{2F3D05CC-8C79-4771-B0AD-0F9A3D932842}"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0C6C07E8-62FD-4806-B47C-9825E46C6330}" type="presParOf" srcId="{EBA89E28-252F-4683-90FB-3304FB69E308}" destId="{D775CAE9-44D1-4885-8767-BE88FB3A7765}" srcOrd="0" destOrd="0" presId="urn:microsoft.com/office/officeart/2005/8/layout/hierarchy4"/>
    <dgm:cxn modelId="{E26DA9BA-DA85-43CF-816C-FA64BAC12ABE}" type="presParOf" srcId="{D775CAE9-44D1-4885-8767-BE88FB3A7765}" destId="{B93D7E45-04DD-42AF-A980-F70567FBEDDF}" srcOrd="0" destOrd="0" presId="urn:microsoft.com/office/officeart/2005/8/layout/hierarchy4"/>
    <dgm:cxn modelId="{DBCE4F09-012F-4818-B322-08EC4C6FC982}" type="presParOf" srcId="{D775CAE9-44D1-4885-8767-BE88FB3A7765}" destId="{A34F34B9-142E-48A4-B8B2-BF10AD2C5228}" srcOrd="1" destOrd="0" presId="urn:microsoft.com/office/officeart/2005/8/layout/hierarchy4"/>
    <dgm:cxn modelId="{63AD56B5-5204-49AD-AFBA-152706722736}" type="presParOf" srcId="{D775CAE9-44D1-4885-8767-BE88FB3A7765}" destId="{866FD093-0E6F-4568-9536-B518F59A9978}" srcOrd="2" destOrd="0" presId="urn:microsoft.com/office/officeart/2005/8/layout/hierarchy4"/>
    <dgm:cxn modelId="{727D3BC3-39A4-4FB5-8E7A-E5F36D381952}" type="presParOf" srcId="{866FD093-0E6F-4568-9536-B518F59A9978}" destId="{FC99C107-A5D5-4EDF-A905-731855EC4DD1}" srcOrd="0" destOrd="0" presId="urn:microsoft.com/office/officeart/2005/8/layout/hierarchy4"/>
    <dgm:cxn modelId="{A533D0C6-ECE1-490A-874E-290BACD4344E}" type="presParOf" srcId="{FC99C107-A5D5-4EDF-A905-731855EC4DD1}" destId="{DA6F3BDF-444E-4FBD-8E85-368607583A8F}" srcOrd="0" destOrd="0" presId="urn:microsoft.com/office/officeart/2005/8/layout/hierarchy4"/>
    <dgm:cxn modelId="{09768765-6B90-4511-B5FE-CE96532E76C8}" type="presParOf" srcId="{FC99C107-A5D5-4EDF-A905-731855EC4DD1}" destId="{C9AF3B95-12B0-4CB5-A65A-249107B319F1}" srcOrd="1" destOrd="0" presId="urn:microsoft.com/office/officeart/2005/8/layout/hierarchy4"/>
    <dgm:cxn modelId="{22515787-E17D-4A94-A9A7-DBE778070E39}" type="presParOf" srcId="{FC99C107-A5D5-4EDF-A905-731855EC4DD1}" destId="{F427C717-1490-4FB7-8929-517D8903080C}" srcOrd="2" destOrd="0" presId="urn:microsoft.com/office/officeart/2005/8/layout/hierarchy4"/>
    <dgm:cxn modelId="{22A040F9-8B96-4B07-AA08-DB97C2085242}" type="presParOf" srcId="{F427C717-1490-4FB7-8929-517D8903080C}" destId="{F8C65545-9FFD-4F25-98FD-141DD87EC5E7}" srcOrd="0" destOrd="0" presId="urn:microsoft.com/office/officeart/2005/8/layout/hierarchy4"/>
    <dgm:cxn modelId="{B3359712-68BF-44BC-B6D8-9E5270C87B05}" type="presParOf" srcId="{F8C65545-9FFD-4F25-98FD-141DD87EC5E7}" destId="{C38DAA83-CB65-49AC-8567-ACFF5C4BA856}" srcOrd="0" destOrd="0" presId="urn:microsoft.com/office/officeart/2005/8/layout/hierarchy4"/>
    <dgm:cxn modelId="{88636B24-D817-4722-941F-693CEDB05D09}" type="presParOf" srcId="{F8C65545-9FFD-4F25-98FD-141DD87EC5E7}" destId="{B871D3CC-F3FC-4C37-9E95-DD098D1AC821}" srcOrd="1" destOrd="0" presId="urn:microsoft.com/office/officeart/2005/8/layout/hierarchy4"/>
    <dgm:cxn modelId="{E0280EF6-A455-4C5E-A2D7-332E411E7945}" type="presParOf" srcId="{866FD093-0E6F-4568-9536-B518F59A9978}" destId="{8021CA7B-7E08-45CF-9EC9-BD3FFFAB780D}" srcOrd="1" destOrd="0" presId="urn:microsoft.com/office/officeart/2005/8/layout/hierarchy4"/>
    <dgm:cxn modelId="{A22BAA4E-726F-4F70-B54C-1846DB33B44B}" type="presParOf" srcId="{866FD093-0E6F-4568-9536-B518F59A9978}" destId="{FC3AE580-B1F5-4DAA-AE2E-2E1531997B50}" srcOrd="2" destOrd="0" presId="urn:microsoft.com/office/officeart/2005/8/layout/hierarchy4"/>
    <dgm:cxn modelId="{5AFEF606-2CDA-4A63-B592-5EC3E4ECFB5F}" type="presParOf" srcId="{FC3AE580-B1F5-4DAA-AE2E-2E1531997B50}" destId="{2F3D05CC-8C79-4771-B0AD-0F9A3D932842}" srcOrd="0" destOrd="0" presId="urn:microsoft.com/office/officeart/2005/8/layout/hierarchy4"/>
    <dgm:cxn modelId="{64BD8841-6280-4BDC-A291-63CF87FE330E}" type="presParOf" srcId="{FC3AE580-B1F5-4DAA-AE2E-2E1531997B50}" destId="{0352DF79-9578-46BC-80FB-A3ACD6B97AF4}" srcOrd="1" destOrd="0" presId="urn:microsoft.com/office/officeart/2005/8/layout/hierarchy4"/>
    <dgm:cxn modelId="{B2F18BA2-B1A7-4F1D-855F-DB094A4C4062}" type="presParOf" srcId="{FC3AE580-B1F5-4DAA-AE2E-2E1531997B50}" destId="{BA2BE233-A5E0-489D-9D1B-CB9A8AE8FEE9}" srcOrd="2" destOrd="0" presId="urn:microsoft.com/office/officeart/2005/8/layout/hierarchy4"/>
    <dgm:cxn modelId="{8C2EB764-D047-4513-A7E1-DD1CCF7788CD}" type="presParOf" srcId="{BA2BE233-A5E0-489D-9D1B-CB9A8AE8FEE9}" destId="{73DA5A81-7D37-4E1B-AA06-CB37EFE5511A}" srcOrd="0" destOrd="0" presId="urn:microsoft.com/office/officeart/2005/8/layout/hierarchy4"/>
    <dgm:cxn modelId="{58EF074C-F3E5-4E2E-A67A-0DA946E8D74F}" type="presParOf" srcId="{73DA5A81-7D37-4E1B-AA06-CB37EFE5511A}" destId="{36E90AA4-0860-4846-B851-669594965428}" srcOrd="0" destOrd="0" presId="urn:microsoft.com/office/officeart/2005/8/layout/hierarchy4"/>
    <dgm:cxn modelId="{2F616BE5-195C-413E-90F1-60C9A09FDA85}"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t>
        <a:bodyPr/>
        <a:lstStyle/>
        <a:p>
          <a:endParaRPr lang="zh-TW" altLang="en-US"/>
        </a:p>
      </dgm:t>
    </dgm:pt>
    <dgm:pt modelId="{1ED6AC25-6D2A-48D1-AC99-D0A7D37103B2}" type="pres">
      <dgm:prSet presAssocID="{87BA7FEE-4BAB-4D0B-9396-F1519DB28667}"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3802903C-4A41-4463-9DF2-383BB66AD645}" type="presOf" srcId="{87BA7FEE-4BAB-4D0B-9396-F1519DB28667}" destId="{9B461855-E4EA-45E7-8C20-38B720F7D132}" srcOrd="0" destOrd="0" presId="urn:microsoft.com/office/officeart/2005/8/layout/hierarchy4"/>
    <dgm:cxn modelId="{4617C4EE-DEF4-481D-B525-4DB3FF3432B6}" type="presOf" srcId="{7CB2CD1A-D604-4885-9DF4-4895E15BD372}" destId="{DA6F3BDF-444E-4FBD-8E85-368607583A8F}" srcOrd="0" destOrd="0" presId="urn:microsoft.com/office/officeart/2005/8/layout/hierarchy4"/>
    <dgm:cxn modelId="{9353FA29-B238-43F7-88A5-CAFFC287C150}" type="presOf" srcId="{56467849-D623-4DB4-8142-1F2A193F0A51}" destId="{B93D7E45-04DD-42AF-A980-F70567FBEDDF}" srcOrd="0" destOrd="0" presId="urn:microsoft.com/office/officeart/2005/8/layout/hierarchy4"/>
    <dgm:cxn modelId="{9A6C344B-EAA8-4BDF-8F2E-7D43160C1002}" type="presOf" srcId="{66A6E281-6970-42F9-A999-54972EFC029D}" destId="{C38DAA83-CB65-49AC-8567-ACFF5C4BA856}"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A3A2BB24-B7F9-41E9-A326-ADFCE509CC24}" srcId="{7CB2CD1A-D604-4885-9DF4-4895E15BD372}" destId="{87BA7FEE-4BAB-4D0B-9396-F1519DB28667}" srcOrd="1" destOrd="0" parTransId="{98FC3AF1-1A34-48E0-9E6F-6699BF942785}" sibTransId="{7D720E32-C5CA-482D-81B7-CF936C4FCA76}"/>
    <dgm:cxn modelId="{74CE3B03-5C34-46BD-A213-F74C49C7B5EF}" srcId="{ACE837FE-9745-45F9-AB8B-8F5A05145C67}" destId="{56467849-D623-4DB4-8142-1F2A193F0A51}" srcOrd="0" destOrd="0" parTransId="{B8263297-371A-4141-8511-C8D3757CC1C6}" sibTransId="{1B806640-92DC-4A0C-B488-A1EF5D38FA63}"/>
    <dgm:cxn modelId="{3C605382-6F3B-49BB-ABCF-AFB36968E16C}" type="presOf" srcId="{ACE837FE-9745-45F9-AB8B-8F5A05145C67}" destId="{EBA89E28-252F-4683-90FB-3304FB69E308}" srcOrd="0" destOrd="0" presId="urn:microsoft.com/office/officeart/2005/8/layout/hierarchy4"/>
    <dgm:cxn modelId="{86055C42-747E-4493-935C-AC5ED3EEF295}" type="presParOf" srcId="{EBA89E28-252F-4683-90FB-3304FB69E308}" destId="{D775CAE9-44D1-4885-8767-BE88FB3A7765}" srcOrd="0" destOrd="0" presId="urn:microsoft.com/office/officeart/2005/8/layout/hierarchy4"/>
    <dgm:cxn modelId="{1DFDD08E-7AAB-4001-B0C6-EB7AEDDBFA40}" type="presParOf" srcId="{D775CAE9-44D1-4885-8767-BE88FB3A7765}" destId="{B93D7E45-04DD-42AF-A980-F70567FBEDDF}" srcOrd="0" destOrd="0" presId="urn:microsoft.com/office/officeart/2005/8/layout/hierarchy4"/>
    <dgm:cxn modelId="{96C43F1D-7B90-472D-A8A6-C29643A05CC6}" type="presParOf" srcId="{D775CAE9-44D1-4885-8767-BE88FB3A7765}" destId="{A34F34B9-142E-48A4-B8B2-BF10AD2C5228}" srcOrd="1" destOrd="0" presId="urn:microsoft.com/office/officeart/2005/8/layout/hierarchy4"/>
    <dgm:cxn modelId="{A640B40E-9511-4771-8300-C41372EB33DE}" type="presParOf" srcId="{D775CAE9-44D1-4885-8767-BE88FB3A7765}" destId="{866FD093-0E6F-4568-9536-B518F59A9978}" srcOrd="2" destOrd="0" presId="urn:microsoft.com/office/officeart/2005/8/layout/hierarchy4"/>
    <dgm:cxn modelId="{E5D78B25-018F-40BC-BAEF-7733D2F7A65B}" type="presParOf" srcId="{866FD093-0E6F-4568-9536-B518F59A9978}" destId="{FC99C107-A5D5-4EDF-A905-731855EC4DD1}" srcOrd="0" destOrd="0" presId="urn:microsoft.com/office/officeart/2005/8/layout/hierarchy4"/>
    <dgm:cxn modelId="{DB4D2E3D-AEB6-478B-9723-8263C0FA8FDC}" type="presParOf" srcId="{FC99C107-A5D5-4EDF-A905-731855EC4DD1}" destId="{DA6F3BDF-444E-4FBD-8E85-368607583A8F}" srcOrd="0" destOrd="0" presId="urn:microsoft.com/office/officeart/2005/8/layout/hierarchy4"/>
    <dgm:cxn modelId="{546A67F0-60E8-480A-86FD-758999F38395}" type="presParOf" srcId="{FC99C107-A5D5-4EDF-A905-731855EC4DD1}" destId="{C9AF3B95-12B0-4CB5-A65A-249107B319F1}" srcOrd="1" destOrd="0" presId="urn:microsoft.com/office/officeart/2005/8/layout/hierarchy4"/>
    <dgm:cxn modelId="{EC8E7E30-240B-49FD-89EB-5814AC859B98}" type="presParOf" srcId="{FC99C107-A5D5-4EDF-A905-731855EC4DD1}" destId="{F427C717-1490-4FB7-8929-517D8903080C}" srcOrd="2" destOrd="0" presId="urn:microsoft.com/office/officeart/2005/8/layout/hierarchy4"/>
    <dgm:cxn modelId="{BFEC7644-BA0C-47B1-81DB-098DE1143F4F}" type="presParOf" srcId="{F427C717-1490-4FB7-8929-517D8903080C}" destId="{F8C65545-9FFD-4F25-98FD-141DD87EC5E7}" srcOrd="0" destOrd="0" presId="urn:microsoft.com/office/officeart/2005/8/layout/hierarchy4"/>
    <dgm:cxn modelId="{ACCEDF75-DF8E-4A4E-B921-C256AE3ACC05}" type="presParOf" srcId="{F8C65545-9FFD-4F25-98FD-141DD87EC5E7}" destId="{C38DAA83-CB65-49AC-8567-ACFF5C4BA856}" srcOrd="0" destOrd="0" presId="urn:microsoft.com/office/officeart/2005/8/layout/hierarchy4"/>
    <dgm:cxn modelId="{48A904F4-770E-4741-B807-1A4A16544D0B}" type="presParOf" srcId="{F8C65545-9FFD-4F25-98FD-141DD87EC5E7}" destId="{B871D3CC-F3FC-4C37-9E95-DD098D1AC821}" srcOrd="1" destOrd="0" presId="urn:microsoft.com/office/officeart/2005/8/layout/hierarchy4"/>
    <dgm:cxn modelId="{15C7BAB7-8980-4721-B510-FEA17977941D}" type="presParOf" srcId="{F427C717-1490-4FB7-8929-517D8903080C}" destId="{EE798ACA-CF43-4C01-8D3D-126C620F0401}" srcOrd="1" destOrd="0" presId="urn:microsoft.com/office/officeart/2005/8/layout/hierarchy4"/>
    <dgm:cxn modelId="{7DEAC44C-63D1-4044-AE00-5A85E6D1C24F}" type="presParOf" srcId="{F427C717-1490-4FB7-8929-517D8903080C}" destId="{8DDA489B-2828-449B-9CDC-C4546A20A826}" srcOrd="2" destOrd="0" presId="urn:microsoft.com/office/officeart/2005/8/layout/hierarchy4"/>
    <dgm:cxn modelId="{FFAFB07C-FBA3-4A70-987A-6D7BEB9F34D4}" type="presParOf" srcId="{8DDA489B-2828-449B-9CDC-C4546A20A826}" destId="{9B461855-E4EA-45E7-8C20-38B720F7D132}" srcOrd="0" destOrd="0" presId="urn:microsoft.com/office/officeart/2005/8/layout/hierarchy4"/>
    <dgm:cxn modelId="{27E37E32-FD2B-4A0E-9E6D-1F07D3BA1E43}"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a:t>
          </a:r>
          <a:r>
            <a:rPr lang="zh-TW" altLang="en-US" b="1" dirty="0" smtClean="0">
              <a:latin typeface="微軟正黑體" panose="020B0604030504040204" pitchFamily="34" charset="-120"/>
              <a:ea typeface="微軟正黑體" panose="020B0604030504040204" pitchFamily="34" charset="-120"/>
              <a:cs typeface="+mn-cs"/>
            </a:rPr>
            <a:t>科</a:t>
          </a:r>
          <a:r>
            <a:rPr lang="en-US" altLang="zh-TW" b="1" dirty="0" smtClean="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smtClean="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FCDABF7F-76B0-44E0-8F2D-3C519AB52A0F}">
      <dgm:prSet phldrT="[文字]"/>
      <dgm:spPr>
        <a:xfrm>
          <a:off x="5116895"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日新</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B048288-C080-4A77-A9F8-504957C18B74}" type="parTrans" cxnId="{5DDA7461-345D-48FF-800E-FECB21EB8A9D}">
      <dgm:prSet/>
      <dgm:spPr/>
      <dgm:t>
        <a:bodyPr/>
        <a:lstStyle/>
        <a:p>
          <a:endParaRPr lang="zh-TW" altLang="en-US"/>
        </a:p>
      </dgm:t>
    </dgm:pt>
    <dgm:pt modelId="{743F44DD-F056-4B6E-936A-B4EAD0345E07}" type="sibTrans" cxnId="{5DDA7461-345D-48FF-800E-FECB21EB8A9D}">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8">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8">
        <dgm:presLayoutVars>
          <dgm:chPref val="3"/>
        </dgm:presLayoutVars>
      </dgm:prSet>
      <dgm:spPr>
        <a:prstGeom prst="roundRect">
          <a:avLst>
            <a:gd name="adj" fmla="val 10000"/>
          </a:avLst>
        </a:prstGeom>
      </dgm:spPr>
      <dgm:t>
        <a:bodyPr/>
        <a:lstStyle/>
        <a:p>
          <a:endParaRPr lang="zh-TW" altLang="en-US"/>
        </a:p>
      </dgm:t>
    </dgm:pt>
    <dgm:pt modelId="{BEC501ED-6002-4FB0-AD4F-D5B49E56962C}" type="pres">
      <dgm:prSet presAssocID="{E88F6E51-0684-4AE6-AF3E-4E08342D7CFC}" presName="horzThree" presStyleCnt="0"/>
      <dgm:spPr/>
    </dgm:pt>
    <dgm:pt modelId="{2C4708F3-764D-4E13-87A1-6659500DAFE1}" type="pres">
      <dgm:prSet presAssocID="{E21335B2-0394-42FD-82E5-99B3246069C7}" presName="sibSpaceThree" presStyleCnt="0"/>
      <dgm:spPr/>
    </dgm:pt>
    <dgm:pt modelId="{3F2E7D8D-085C-4C4E-98FF-1480A2C6F3EE}" type="pres">
      <dgm:prSet presAssocID="{FCDABF7F-76B0-44E0-8F2D-3C519AB52A0F}" presName="vertThree" presStyleCnt="0"/>
      <dgm:spPr/>
    </dgm:pt>
    <dgm:pt modelId="{D4FE2C61-1D9E-4F77-B0E8-76E5C9B20827}" type="pres">
      <dgm:prSet presAssocID="{FCDABF7F-76B0-44E0-8F2D-3C519AB52A0F}" presName="txThree" presStyleLbl="node3" presStyleIdx="2" presStyleCnt="8">
        <dgm:presLayoutVars>
          <dgm:chPref val="3"/>
        </dgm:presLayoutVars>
      </dgm:prSet>
      <dgm:spPr/>
      <dgm:t>
        <a:bodyPr/>
        <a:lstStyle/>
        <a:p>
          <a:endParaRPr lang="zh-TW" altLang="en-US"/>
        </a:p>
      </dgm:t>
    </dgm:pt>
    <dgm:pt modelId="{C8B4E2B7-7AE2-492B-BD4E-240601088F79}" type="pres">
      <dgm:prSet presAssocID="{FCDABF7F-76B0-44E0-8F2D-3C519AB52A0F}"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t>
        <a:bodyPr/>
        <a:lstStyle/>
        <a:p>
          <a:endParaRPr lang="zh-TW" altLang="en-US"/>
        </a:p>
      </dgm:t>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3" presStyleCnt="8">
        <dgm:presLayoutVars>
          <dgm:chPref val="3"/>
        </dgm:presLayoutVars>
      </dgm:prSet>
      <dgm:spPr>
        <a:prstGeom prst="roundRect">
          <a:avLst>
            <a:gd name="adj" fmla="val 10000"/>
          </a:avLst>
        </a:prstGeom>
      </dgm:spPr>
      <dgm:t>
        <a:bodyPr/>
        <a:lstStyle/>
        <a:p>
          <a:endParaRPr lang="zh-TW" altLang="en-US"/>
        </a:p>
      </dgm:t>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t>
        <a:bodyPr/>
        <a:lstStyle/>
        <a:p>
          <a:endParaRPr lang="zh-TW" altLang="en-US"/>
        </a:p>
      </dgm:t>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4" presStyleCnt="8">
        <dgm:presLayoutVars>
          <dgm:chPref val="3"/>
        </dgm:presLayoutVars>
      </dgm:prSet>
      <dgm:spPr/>
      <dgm:t>
        <a:bodyPr/>
        <a:lstStyle/>
        <a:p>
          <a:endParaRPr lang="zh-TW" altLang="en-US"/>
        </a:p>
      </dgm:t>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5" presStyleCnt="8">
        <dgm:presLayoutVars>
          <dgm:chPref val="3"/>
        </dgm:presLayoutVars>
      </dgm:prSet>
      <dgm:spPr/>
      <dgm:t>
        <a:bodyPr/>
        <a:lstStyle/>
        <a:p>
          <a:endParaRPr lang="zh-TW" altLang="en-US"/>
        </a:p>
      </dgm:t>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6" presStyleCnt="8">
        <dgm:presLayoutVars>
          <dgm:chPref val="3"/>
        </dgm:presLayoutVars>
      </dgm:prSet>
      <dgm:spPr/>
      <dgm:t>
        <a:bodyPr/>
        <a:lstStyle/>
        <a:p>
          <a:endParaRPr lang="zh-TW" altLang="en-US"/>
        </a:p>
      </dgm:t>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7" presStyleCnt="8">
        <dgm:presLayoutVars>
          <dgm:chPref val="3"/>
        </dgm:presLayoutVars>
      </dgm:prSet>
      <dgm:spPr/>
      <dgm:t>
        <a:bodyPr/>
        <a:lstStyle/>
        <a:p>
          <a:endParaRPr lang="zh-TW" altLang="en-US"/>
        </a:p>
      </dgm:t>
    </dgm:pt>
    <dgm:pt modelId="{0F877417-1D5F-4BFE-BF91-80A1B5574631}" type="pres">
      <dgm:prSet presAssocID="{C28DF533-DF77-40C2-AB3D-3BF1E1E1D94E}"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2D87F9E9-953A-4933-B143-5CFE124D7441}" srcId="{56467849-D623-4DB4-8142-1F2A193F0A51}" destId="{BEA3E515-B5EF-4134-9D97-9130B9C92FE7}" srcOrd="1" destOrd="0" parTransId="{D022FCED-50DD-496D-9EE4-EF919894696D}" sibTransId="{F8688827-9F9A-4EF4-A01B-5464D0A83C5E}"/>
    <dgm:cxn modelId="{22AABDF1-D121-44E0-9A91-12170308E518}" type="presOf" srcId="{66A6E281-6970-42F9-A999-54972EFC029D}" destId="{C38DAA83-CB65-49AC-8567-ACFF5C4BA856}" srcOrd="0" destOrd="0" presId="urn:microsoft.com/office/officeart/2005/8/layout/hierarchy4"/>
    <dgm:cxn modelId="{46E69CF2-A8C3-4B4C-B4D8-0463E832CBA1}" type="presOf" srcId="{C28DF533-DF77-40C2-AB3D-3BF1E1E1D94E}" destId="{0BA45DEF-975B-4ED9-98E2-624DCA1161C7}"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8F7848A-3884-4173-A129-766721F6C873}" srcId="{BEA3E515-B5EF-4134-9D97-9130B9C92FE7}" destId="{03E76A49-7ABC-4B99-B804-5E356621CA70}" srcOrd="0" destOrd="0" parTransId="{A6E7FF65-8505-4ED7-B9C7-A216DC1759A1}" sibTransId="{73F45722-3C7A-4DFE-9807-07920D0DC73F}"/>
    <dgm:cxn modelId="{BA89EA8D-5A4B-4471-AB10-2F2D56E1C50D}" srcId="{7CB2CD1A-D604-4885-9DF4-4895E15BD372}" destId="{E88F6E51-0684-4AE6-AF3E-4E08342D7CFC}" srcOrd="1" destOrd="0" parTransId="{3A307E51-985A-4624-8CF9-CA95B7637409}" sibTransId="{E21335B2-0394-42FD-82E5-99B3246069C7}"/>
    <dgm:cxn modelId="{5CA60128-9A39-40B5-A67D-7593C2EBEC07}" srcId="{E2CCD948-6F60-414E-BEBE-4CE86595819B}" destId="{3DD63798-8B50-449C-BE3A-D733CFB9DA00}" srcOrd="1" destOrd="0" parTransId="{64A6B3B2-D78D-4F39-B217-1E0334B007E1}" sibTransId="{707B4EA5-D4D9-4F72-868F-4294D6DD6DF4}"/>
    <dgm:cxn modelId="{57BEB290-556A-4E9D-8943-D5D4B4823532}" type="presOf" srcId="{56467849-D623-4DB4-8142-1F2A193F0A51}" destId="{B93D7E45-04DD-42AF-A980-F70567FBEDDF}" srcOrd="0" destOrd="0" presId="urn:microsoft.com/office/officeart/2005/8/layout/hierarchy4"/>
    <dgm:cxn modelId="{529851D8-861F-4C00-B130-E80998A71B5D}" type="presOf" srcId="{ACE837FE-9745-45F9-AB8B-8F5A05145C67}" destId="{EBA89E28-252F-4683-90FB-3304FB69E308}" srcOrd="0" destOrd="0" presId="urn:microsoft.com/office/officeart/2005/8/layout/hierarchy4"/>
    <dgm:cxn modelId="{814D804F-69FC-4F48-8845-9798903C2634}" type="presOf" srcId="{0A58DDDD-EB5F-43C2-AD75-2B8665D8E1F1}" destId="{F85F6ECF-7FBB-4C38-AB7A-696D24A2D0CA}" srcOrd="0" destOrd="0" presId="urn:microsoft.com/office/officeart/2005/8/layout/hierarchy4"/>
    <dgm:cxn modelId="{D8D441DF-57C0-4370-A6BA-24FCB7F809CA}" type="presOf" srcId="{5CA25328-334A-49CC-A114-0E4B7C04A5B5}" destId="{FCFC67CF-9C73-43F1-BB52-92341C66C74C}" srcOrd="0" destOrd="0" presId="urn:microsoft.com/office/officeart/2005/8/layout/hierarchy4"/>
    <dgm:cxn modelId="{3D16F9CF-CC51-4C52-B80D-732ECDCBC3C9}" type="presOf" srcId="{E88F6E51-0684-4AE6-AF3E-4E08342D7CFC}" destId="{36027414-DCCF-4300-8CDC-EC3E762820CE}" srcOrd="0" destOrd="0" presId="urn:microsoft.com/office/officeart/2005/8/layout/hierarchy4"/>
    <dgm:cxn modelId="{17528C15-1F7D-437B-BF99-4200F4530C8C}" srcId="{E2CCD948-6F60-414E-BEBE-4CE86595819B}" destId="{0A58DDDD-EB5F-43C2-AD75-2B8665D8E1F1}" srcOrd="2" destOrd="0" parTransId="{0378BB72-AB29-4E74-9DAA-2FD57DEC4EF4}" sibTransId="{D78EEA31-3874-4987-BA7A-4E9AAFBB47E4}"/>
    <dgm:cxn modelId="{57219225-80C0-4728-8D6F-D5F0CE715AEC}" type="presOf" srcId="{03E76A49-7ABC-4B99-B804-5E356621CA70}" destId="{96D72AB0-2B3D-4537-BFAB-0C60C600EB9B}" srcOrd="0" destOrd="0" presId="urn:microsoft.com/office/officeart/2005/8/layout/hierarchy4"/>
    <dgm:cxn modelId="{763F6186-0E71-431C-A271-6ABEF5886062}" type="presOf" srcId="{FCDABF7F-76B0-44E0-8F2D-3C519AB52A0F}" destId="{D4FE2C61-1D9E-4F77-B0E8-76E5C9B20827}" srcOrd="0" destOrd="0" presId="urn:microsoft.com/office/officeart/2005/8/layout/hierarchy4"/>
    <dgm:cxn modelId="{A3744B46-FF04-4191-A45F-442366EE1E2E}" type="presOf" srcId="{3DD63798-8B50-449C-BE3A-D733CFB9DA00}" destId="{11BED4B9-A2E2-426D-9949-25105C84872B}" srcOrd="0" destOrd="0" presId="urn:microsoft.com/office/officeart/2005/8/layout/hierarchy4"/>
    <dgm:cxn modelId="{10623BE6-6583-4BD4-9CE1-E7A19B0715FE}" srcId="{56467849-D623-4DB4-8142-1F2A193F0A51}" destId="{E2CCD948-6F60-414E-BEBE-4CE86595819B}" srcOrd="2" destOrd="0" parTransId="{DD448646-0AE1-4675-A160-428F366EA49D}" sibTransId="{534BF151-FB68-4CCB-9FD0-CEAC2496041C}"/>
    <dgm:cxn modelId="{1CCDED29-73EC-47A1-97F3-CDB570745B97}" type="presOf" srcId="{E2CCD948-6F60-414E-BEBE-4CE86595819B}" destId="{802C3680-D9F1-4040-8BC1-D682CF04139E}"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5DDA7461-345D-48FF-800E-FECB21EB8A9D}" srcId="{7CB2CD1A-D604-4885-9DF4-4895E15BD372}" destId="{FCDABF7F-76B0-44E0-8F2D-3C519AB52A0F}" srcOrd="2" destOrd="0" parTransId="{9B048288-C080-4A77-A9F8-504957C18B74}" sibTransId="{743F44DD-F056-4B6E-936A-B4EAD0345E07}"/>
    <dgm:cxn modelId="{F3FF0774-F4F4-4472-B7BF-335392B63542}" srcId="{E2CCD948-6F60-414E-BEBE-4CE86595819B}" destId="{5CA25328-334A-49CC-A114-0E4B7C04A5B5}" srcOrd="0" destOrd="0" parTransId="{7CD0B246-5F4F-4E0C-920C-D967B9629230}" sibTransId="{16237084-F9E4-4AF8-8178-D7FDEC3B410E}"/>
    <dgm:cxn modelId="{0B852999-8FDF-4CE7-948C-DEA5B93298B6}" srcId="{E2CCD948-6F60-414E-BEBE-4CE86595819B}" destId="{C28DF533-DF77-40C2-AB3D-3BF1E1E1D94E}" srcOrd="3" destOrd="0" parTransId="{9224922D-FEEA-47CD-8239-800ED5788A41}" sibTransId="{33842C44-849A-43DA-B31F-892B1DC2A506}"/>
    <dgm:cxn modelId="{1AC36BFE-9FDE-4D4F-8D26-61ACDFFDA338}" type="presOf" srcId="{7CB2CD1A-D604-4885-9DF4-4895E15BD372}" destId="{DA6F3BDF-444E-4FBD-8E85-368607583A8F}" srcOrd="0" destOrd="0" presId="urn:microsoft.com/office/officeart/2005/8/layout/hierarchy4"/>
    <dgm:cxn modelId="{4CA552EF-F7D2-4FD1-9176-FCC6A7D21F41}" type="presOf" srcId="{BEA3E515-B5EF-4134-9D97-9130B9C92FE7}" destId="{584BA0B9-2232-4DD5-A5F7-77535048D5DE}" srcOrd="0" destOrd="0" presId="urn:microsoft.com/office/officeart/2005/8/layout/hierarchy4"/>
    <dgm:cxn modelId="{0A23CC6F-39CE-4DE6-A97D-E9C0A8ED76A4}" type="presParOf" srcId="{EBA89E28-252F-4683-90FB-3304FB69E308}" destId="{D775CAE9-44D1-4885-8767-BE88FB3A7765}" srcOrd="0" destOrd="0" presId="urn:microsoft.com/office/officeart/2005/8/layout/hierarchy4"/>
    <dgm:cxn modelId="{0F4D7AA2-8C81-45FA-93EE-7B3AAB8DFE71}" type="presParOf" srcId="{D775CAE9-44D1-4885-8767-BE88FB3A7765}" destId="{B93D7E45-04DD-42AF-A980-F70567FBEDDF}" srcOrd="0" destOrd="0" presId="urn:microsoft.com/office/officeart/2005/8/layout/hierarchy4"/>
    <dgm:cxn modelId="{DA8A26DB-7445-47C3-B71F-EE0FC47B43D2}" type="presParOf" srcId="{D775CAE9-44D1-4885-8767-BE88FB3A7765}" destId="{A34F34B9-142E-48A4-B8B2-BF10AD2C5228}" srcOrd="1" destOrd="0" presId="urn:microsoft.com/office/officeart/2005/8/layout/hierarchy4"/>
    <dgm:cxn modelId="{696BC70C-E342-4C9B-BAC0-491014D7EC4D}" type="presParOf" srcId="{D775CAE9-44D1-4885-8767-BE88FB3A7765}" destId="{866FD093-0E6F-4568-9536-B518F59A9978}" srcOrd="2" destOrd="0" presId="urn:microsoft.com/office/officeart/2005/8/layout/hierarchy4"/>
    <dgm:cxn modelId="{7DE9CACE-EAC5-4100-A5B6-98A18F1F2D71}" type="presParOf" srcId="{866FD093-0E6F-4568-9536-B518F59A9978}" destId="{FC99C107-A5D5-4EDF-A905-731855EC4DD1}" srcOrd="0" destOrd="0" presId="urn:microsoft.com/office/officeart/2005/8/layout/hierarchy4"/>
    <dgm:cxn modelId="{DE0429B4-7D9C-433D-972E-26A6CD998165}" type="presParOf" srcId="{FC99C107-A5D5-4EDF-A905-731855EC4DD1}" destId="{DA6F3BDF-444E-4FBD-8E85-368607583A8F}" srcOrd="0" destOrd="0" presId="urn:microsoft.com/office/officeart/2005/8/layout/hierarchy4"/>
    <dgm:cxn modelId="{4EDF0342-A728-4300-803C-FEB14DBC412E}" type="presParOf" srcId="{FC99C107-A5D5-4EDF-A905-731855EC4DD1}" destId="{C9AF3B95-12B0-4CB5-A65A-249107B319F1}" srcOrd="1" destOrd="0" presId="urn:microsoft.com/office/officeart/2005/8/layout/hierarchy4"/>
    <dgm:cxn modelId="{D8D52BC3-E4D1-41B4-8852-119F76A05428}" type="presParOf" srcId="{FC99C107-A5D5-4EDF-A905-731855EC4DD1}" destId="{F427C717-1490-4FB7-8929-517D8903080C}" srcOrd="2" destOrd="0" presId="urn:microsoft.com/office/officeart/2005/8/layout/hierarchy4"/>
    <dgm:cxn modelId="{1D40226F-150A-4D70-A53A-4AFC6C42528C}" type="presParOf" srcId="{F427C717-1490-4FB7-8929-517D8903080C}" destId="{F8C65545-9FFD-4F25-98FD-141DD87EC5E7}" srcOrd="0" destOrd="0" presId="urn:microsoft.com/office/officeart/2005/8/layout/hierarchy4"/>
    <dgm:cxn modelId="{CEA0D6C4-B0B2-4631-B7E5-A4D6F6D211C1}" type="presParOf" srcId="{F8C65545-9FFD-4F25-98FD-141DD87EC5E7}" destId="{C38DAA83-CB65-49AC-8567-ACFF5C4BA856}" srcOrd="0" destOrd="0" presId="urn:microsoft.com/office/officeart/2005/8/layout/hierarchy4"/>
    <dgm:cxn modelId="{746AD4B4-9635-487F-8329-E01DC94BA96F}" type="presParOf" srcId="{F8C65545-9FFD-4F25-98FD-141DD87EC5E7}" destId="{B871D3CC-F3FC-4C37-9E95-DD098D1AC821}" srcOrd="1" destOrd="0" presId="urn:microsoft.com/office/officeart/2005/8/layout/hierarchy4"/>
    <dgm:cxn modelId="{82210614-D8A4-4828-A73A-1C520E2DF3E5}" type="presParOf" srcId="{F427C717-1490-4FB7-8929-517D8903080C}" destId="{16D4DE80-8924-442F-B9CD-4076F626D352}" srcOrd="1" destOrd="0" presId="urn:microsoft.com/office/officeart/2005/8/layout/hierarchy4"/>
    <dgm:cxn modelId="{D4D4B782-D8B0-4956-A2B3-FB0DF6B90567}" type="presParOf" srcId="{F427C717-1490-4FB7-8929-517D8903080C}" destId="{0F54D04F-1B11-45BA-9ADA-98121760DE9D}" srcOrd="2" destOrd="0" presId="urn:microsoft.com/office/officeart/2005/8/layout/hierarchy4"/>
    <dgm:cxn modelId="{4B2E5130-ABCE-45AC-8698-51F3B1D5EF5D}" type="presParOf" srcId="{0F54D04F-1B11-45BA-9ADA-98121760DE9D}" destId="{36027414-DCCF-4300-8CDC-EC3E762820CE}" srcOrd="0" destOrd="0" presId="urn:microsoft.com/office/officeart/2005/8/layout/hierarchy4"/>
    <dgm:cxn modelId="{BE8F9CF1-62F4-4F76-9AD4-AE16C1F7B512}" type="presParOf" srcId="{0F54D04F-1B11-45BA-9ADA-98121760DE9D}" destId="{BEC501ED-6002-4FB0-AD4F-D5B49E56962C}" srcOrd="1" destOrd="0" presId="urn:microsoft.com/office/officeart/2005/8/layout/hierarchy4"/>
    <dgm:cxn modelId="{0CA76DB2-41D3-41A4-B73A-8F08C8FB1704}" type="presParOf" srcId="{F427C717-1490-4FB7-8929-517D8903080C}" destId="{2C4708F3-764D-4E13-87A1-6659500DAFE1}" srcOrd="3" destOrd="0" presId="urn:microsoft.com/office/officeart/2005/8/layout/hierarchy4"/>
    <dgm:cxn modelId="{8F939F51-4BC7-4141-BAC8-B923B5E5194D}" type="presParOf" srcId="{F427C717-1490-4FB7-8929-517D8903080C}" destId="{3F2E7D8D-085C-4C4E-98FF-1480A2C6F3EE}" srcOrd="4" destOrd="0" presId="urn:microsoft.com/office/officeart/2005/8/layout/hierarchy4"/>
    <dgm:cxn modelId="{1ECD13AE-B9F2-4CEF-BD52-A9855176D412}" type="presParOf" srcId="{3F2E7D8D-085C-4C4E-98FF-1480A2C6F3EE}" destId="{D4FE2C61-1D9E-4F77-B0E8-76E5C9B20827}" srcOrd="0" destOrd="0" presId="urn:microsoft.com/office/officeart/2005/8/layout/hierarchy4"/>
    <dgm:cxn modelId="{0C805686-618F-4CA4-A173-2AA14243C859}" type="presParOf" srcId="{3F2E7D8D-085C-4C4E-98FF-1480A2C6F3EE}" destId="{C8B4E2B7-7AE2-492B-BD4E-240601088F79}" srcOrd="1" destOrd="0" presId="urn:microsoft.com/office/officeart/2005/8/layout/hierarchy4"/>
    <dgm:cxn modelId="{FAC18254-84D9-43E4-B7B0-9A189EAC86E0}" type="presParOf" srcId="{866FD093-0E6F-4568-9536-B518F59A9978}" destId="{8021CA7B-7E08-45CF-9EC9-BD3FFFAB780D}" srcOrd="1" destOrd="0" presId="urn:microsoft.com/office/officeart/2005/8/layout/hierarchy4"/>
    <dgm:cxn modelId="{DF728EEA-C2B4-499A-BED5-D81D7841E15F}" type="presParOf" srcId="{866FD093-0E6F-4568-9536-B518F59A9978}" destId="{9D10E915-C094-4432-819B-D8770F7E7C01}" srcOrd="2" destOrd="0" presId="urn:microsoft.com/office/officeart/2005/8/layout/hierarchy4"/>
    <dgm:cxn modelId="{5573E262-D7AD-4AD0-ADF8-8DA26FFAA0E0}" type="presParOf" srcId="{9D10E915-C094-4432-819B-D8770F7E7C01}" destId="{584BA0B9-2232-4DD5-A5F7-77535048D5DE}" srcOrd="0" destOrd="0" presId="urn:microsoft.com/office/officeart/2005/8/layout/hierarchy4"/>
    <dgm:cxn modelId="{E2CACDD9-527D-48F5-BFE2-437853AC9163}" type="presParOf" srcId="{9D10E915-C094-4432-819B-D8770F7E7C01}" destId="{5A0C2C6F-94E1-44DF-8350-5F52EB5B0DFF}" srcOrd="1" destOrd="0" presId="urn:microsoft.com/office/officeart/2005/8/layout/hierarchy4"/>
    <dgm:cxn modelId="{098A97EB-671D-4912-BD54-9C9036AFCE8F}" type="presParOf" srcId="{9D10E915-C094-4432-819B-D8770F7E7C01}" destId="{9A62AF2B-1E10-4FD1-8503-50C4CE23CE60}" srcOrd="2" destOrd="0" presId="urn:microsoft.com/office/officeart/2005/8/layout/hierarchy4"/>
    <dgm:cxn modelId="{E06FF35E-3166-4E7E-B62C-42C74DB32C6F}" type="presParOf" srcId="{9A62AF2B-1E10-4FD1-8503-50C4CE23CE60}" destId="{D302BAF4-674B-4D71-B405-650179A7F7BA}" srcOrd="0" destOrd="0" presId="urn:microsoft.com/office/officeart/2005/8/layout/hierarchy4"/>
    <dgm:cxn modelId="{3B79328B-8307-42CC-82D7-37767F6FCE03}" type="presParOf" srcId="{D302BAF4-674B-4D71-B405-650179A7F7BA}" destId="{96D72AB0-2B3D-4537-BFAB-0C60C600EB9B}" srcOrd="0" destOrd="0" presId="urn:microsoft.com/office/officeart/2005/8/layout/hierarchy4"/>
    <dgm:cxn modelId="{07EDCC4C-B3AD-40A6-BDE5-DCD71EB8EEC3}" type="presParOf" srcId="{D302BAF4-674B-4D71-B405-650179A7F7BA}" destId="{A357C46E-32DC-4D29-A041-BB998C91148C}" srcOrd="1" destOrd="0" presId="urn:microsoft.com/office/officeart/2005/8/layout/hierarchy4"/>
    <dgm:cxn modelId="{0267E55F-4830-4803-9ECC-E7A62CFC4769}" type="presParOf" srcId="{866FD093-0E6F-4568-9536-B518F59A9978}" destId="{B2BD8FC1-7AB0-4441-8061-241E00FEFD48}" srcOrd="3" destOrd="0" presId="urn:microsoft.com/office/officeart/2005/8/layout/hierarchy4"/>
    <dgm:cxn modelId="{B9EA6F47-F1B1-4E6F-B5FF-79836B9F0B6E}" type="presParOf" srcId="{866FD093-0E6F-4568-9536-B518F59A9978}" destId="{142388D8-1595-48ED-B569-45D76B2D4371}" srcOrd="4" destOrd="0" presId="urn:microsoft.com/office/officeart/2005/8/layout/hierarchy4"/>
    <dgm:cxn modelId="{1829003E-FD40-4AC2-AAFE-DD737E2FDF81}" type="presParOf" srcId="{142388D8-1595-48ED-B569-45D76B2D4371}" destId="{802C3680-D9F1-4040-8BC1-D682CF04139E}" srcOrd="0" destOrd="0" presId="urn:microsoft.com/office/officeart/2005/8/layout/hierarchy4"/>
    <dgm:cxn modelId="{BF3B006D-B4C4-4029-B425-E8BB793D9F01}" type="presParOf" srcId="{142388D8-1595-48ED-B569-45D76B2D4371}" destId="{B0685621-A8E9-46E3-BBB2-93B77F2DF15A}" srcOrd="1" destOrd="0" presId="urn:microsoft.com/office/officeart/2005/8/layout/hierarchy4"/>
    <dgm:cxn modelId="{E8F2C434-2F2D-445F-AEBE-256907A278E0}" type="presParOf" srcId="{142388D8-1595-48ED-B569-45D76B2D4371}" destId="{A635CA02-1407-46FB-855B-90991AAFE021}" srcOrd="2" destOrd="0" presId="urn:microsoft.com/office/officeart/2005/8/layout/hierarchy4"/>
    <dgm:cxn modelId="{7278F871-3E3E-4CF5-AAB2-AC2BD375E7A2}" type="presParOf" srcId="{A635CA02-1407-46FB-855B-90991AAFE021}" destId="{1A668C1A-89A2-4B74-90DD-431750F57C7E}" srcOrd="0" destOrd="0" presId="urn:microsoft.com/office/officeart/2005/8/layout/hierarchy4"/>
    <dgm:cxn modelId="{27713886-B845-4D69-BB66-BE0BCE825C3B}" type="presParOf" srcId="{1A668C1A-89A2-4B74-90DD-431750F57C7E}" destId="{FCFC67CF-9C73-43F1-BB52-92341C66C74C}" srcOrd="0" destOrd="0" presId="urn:microsoft.com/office/officeart/2005/8/layout/hierarchy4"/>
    <dgm:cxn modelId="{BBECC7D3-5A29-4833-9243-48BC13516643}" type="presParOf" srcId="{1A668C1A-89A2-4B74-90DD-431750F57C7E}" destId="{141E535D-5968-4014-912B-1F0983844C0A}" srcOrd="1" destOrd="0" presId="urn:microsoft.com/office/officeart/2005/8/layout/hierarchy4"/>
    <dgm:cxn modelId="{F64ECDFA-5234-4BD7-9C42-C0AC43391F44}" type="presParOf" srcId="{A635CA02-1407-46FB-855B-90991AAFE021}" destId="{8E063242-2FD1-4214-B69D-0AF2CD03F798}" srcOrd="1" destOrd="0" presId="urn:microsoft.com/office/officeart/2005/8/layout/hierarchy4"/>
    <dgm:cxn modelId="{06F65FF2-6098-408E-9505-4E775A156DA8}" type="presParOf" srcId="{A635CA02-1407-46FB-855B-90991AAFE021}" destId="{62CD23DC-1730-49FD-8302-2B5E5C1B2723}" srcOrd="2" destOrd="0" presId="urn:microsoft.com/office/officeart/2005/8/layout/hierarchy4"/>
    <dgm:cxn modelId="{FE3E68DB-7497-4185-B415-5F7F54D996ED}" type="presParOf" srcId="{62CD23DC-1730-49FD-8302-2B5E5C1B2723}" destId="{11BED4B9-A2E2-426D-9949-25105C84872B}" srcOrd="0" destOrd="0" presId="urn:microsoft.com/office/officeart/2005/8/layout/hierarchy4"/>
    <dgm:cxn modelId="{39B066F1-6FFC-43E1-BBB8-2F5F1AF7DC33}" type="presParOf" srcId="{62CD23DC-1730-49FD-8302-2B5E5C1B2723}" destId="{8B01B4D3-6291-4086-88B5-F6D9A32FE4B4}" srcOrd="1" destOrd="0" presId="urn:microsoft.com/office/officeart/2005/8/layout/hierarchy4"/>
    <dgm:cxn modelId="{FC78D71B-BE52-4186-AA73-34B9106B044B}" type="presParOf" srcId="{A635CA02-1407-46FB-855B-90991AAFE021}" destId="{9357FB3F-E1C4-4D48-B870-28093F544163}" srcOrd="3" destOrd="0" presId="urn:microsoft.com/office/officeart/2005/8/layout/hierarchy4"/>
    <dgm:cxn modelId="{5EFDED90-9CC9-4C23-9F4E-2265C90EF228}" type="presParOf" srcId="{A635CA02-1407-46FB-855B-90991AAFE021}" destId="{E0585BC4-5CF9-4C45-BDBB-442E5A96FA3E}" srcOrd="4" destOrd="0" presId="urn:microsoft.com/office/officeart/2005/8/layout/hierarchy4"/>
    <dgm:cxn modelId="{65F09AE1-A918-4608-B6C7-3C900723D442}" type="presParOf" srcId="{E0585BC4-5CF9-4C45-BDBB-442E5A96FA3E}" destId="{F85F6ECF-7FBB-4C38-AB7A-696D24A2D0CA}" srcOrd="0" destOrd="0" presId="urn:microsoft.com/office/officeart/2005/8/layout/hierarchy4"/>
    <dgm:cxn modelId="{DBEAEF98-FD91-45BF-B1E9-1DE3862CB32A}" type="presParOf" srcId="{E0585BC4-5CF9-4C45-BDBB-442E5A96FA3E}" destId="{32FC6ADC-7158-4417-BAD5-4429CCB61ADB}" srcOrd="1" destOrd="0" presId="urn:microsoft.com/office/officeart/2005/8/layout/hierarchy4"/>
    <dgm:cxn modelId="{91F5B942-44A7-4649-89DD-99CC708A6706}" type="presParOf" srcId="{A635CA02-1407-46FB-855B-90991AAFE021}" destId="{65D6D511-B3A8-4A1A-A063-FE0C67E28838}" srcOrd="5" destOrd="0" presId="urn:microsoft.com/office/officeart/2005/8/layout/hierarchy4"/>
    <dgm:cxn modelId="{D5D32877-AC24-4F68-8B6E-9D02FD358424}" type="presParOf" srcId="{A635CA02-1407-46FB-855B-90991AAFE021}" destId="{5DEECC12-65C3-4D23-AAE7-297B717708BE}" srcOrd="6" destOrd="0" presId="urn:microsoft.com/office/officeart/2005/8/layout/hierarchy4"/>
    <dgm:cxn modelId="{40FD2528-0A6E-43E6-B856-6BE147727DCF}" type="presParOf" srcId="{5DEECC12-65C3-4D23-AAE7-297B717708BE}" destId="{0BA45DEF-975B-4ED9-98E2-624DCA1161C7}" srcOrd="0" destOrd="0" presId="urn:microsoft.com/office/officeart/2005/8/layout/hierarchy4"/>
    <dgm:cxn modelId="{5A18B0EF-BFB9-42C4-B225-225A7407C82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t>
        <a:bodyPr/>
        <a:lstStyle/>
        <a:p>
          <a:endParaRPr lang="zh-TW" altLang="en-US"/>
        </a:p>
      </dgm:t>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t>
        <a:bodyPr/>
        <a:lstStyle/>
        <a:p>
          <a:endParaRPr lang="zh-TW" altLang="en-US"/>
        </a:p>
      </dgm:t>
    </dgm:pt>
    <dgm:pt modelId="{9A51A61A-C8DC-4F07-983E-B948F355A10D}" type="pres">
      <dgm:prSet presAssocID="{A913786B-BDC4-4E0B-A0DA-027EB448BD6E}" presName="horzThree" presStyleCnt="0"/>
      <dgm:spPr/>
    </dgm:pt>
  </dgm:ptLst>
  <dgm:cxnLst>
    <dgm:cxn modelId="{4BDE7851-ABE0-4244-8B09-9B0FF35D4CFA}" srcId="{56467849-D623-4DB4-8142-1F2A193F0A51}" destId="{93CC68B0-8010-485F-8C2D-6468441E17E5}" srcOrd="0" destOrd="0" parTransId="{17748610-94C2-486F-9415-6390E2B4E601}" sibTransId="{80864C42-7844-4332-9E17-89ED287644E4}"/>
    <dgm:cxn modelId="{C642C75F-2DDF-4BAC-B200-12E9647B559A}" type="presOf" srcId="{A913786B-BDC4-4E0B-A0DA-027EB448BD6E}" destId="{FECAFC11-6D77-400E-9493-F9B5222A6058}" srcOrd="0" destOrd="0" presId="urn:microsoft.com/office/officeart/2005/8/layout/hierarchy4"/>
    <dgm:cxn modelId="{E4314D7A-4B8E-4CFF-947F-E8F0295E2509}" type="presOf" srcId="{56467849-D623-4DB4-8142-1F2A193F0A51}" destId="{B93D7E45-04DD-42AF-A980-F70567FBEDDF}" srcOrd="0" destOrd="0" presId="urn:microsoft.com/office/officeart/2005/8/layout/hierarchy4"/>
    <dgm:cxn modelId="{5DE069F8-070B-413A-B364-7DE88C953695}" type="presOf" srcId="{93CC68B0-8010-485F-8C2D-6468441E17E5}" destId="{B47AC32B-E12B-43C2-AAA3-E9A67EE71E4D}" srcOrd="0" destOrd="0" presId="urn:microsoft.com/office/officeart/2005/8/layout/hierarchy4"/>
    <dgm:cxn modelId="{5F98D47C-4DF6-44ED-8D4C-D78AC3D37F59}" type="presOf" srcId="{66A6E281-6970-42F9-A999-54972EFC029D}" destId="{C38DAA83-CB65-49AC-8567-ACFF5C4BA856}" srcOrd="0" destOrd="0" presId="urn:microsoft.com/office/officeart/2005/8/layout/hierarchy4"/>
    <dgm:cxn modelId="{C238BAB7-99B5-48CC-BD9A-7A2EFEEC16F3}" type="presOf" srcId="{ACE837FE-9745-45F9-AB8B-8F5A05145C67}" destId="{EBA89E28-252F-4683-90FB-3304FB69E308}" srcOrd="0" destOrd="0" presId="urn:microsoft.com/office/officeart/2005/8/layout/hierarchy4"/>
    <dgm:cxn modelId="{FF767F35-B7BB-4E15-9220-C5FB37FE7905}" srcId="{93CC68B0-8010-485F-8C2D-6468441E17E5}"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CFC46C37-5CD8-40AA-B8FD-948C359D1392}" srcId="{93CC68B0-8010-485F-8C2D-6468441E17E5}" destId="{A913786B-BDC4-4E0B-A0DA-027EB448BD6E}" srcOrd="1" destOrd="0" parTransId="{014ACA8A-E53C-4683-9B2D-29A47A3AB9BE}" sibTransId="{BF3009ED-5F9C-4E1F-A627-D677A3707CB4}"/>
    <dgm:cxn modelId="{75CBDEF3-55F8-4648-8888-E8680B1B652C}" type="presParOf" srcId="{EBA89E28-252F-4683-90FB-3304FB69E308}" destId="{D775CAE9-44D1-4885-8767-BE88FB3A7765}" srcOrd="0" destOrd="0" presId="urn:microsoft.com/office/officeart/2005/8/layout/hierarchy4"/>
    <dgm:cxn modelId="{46FE3C55-E3F3-4E86-8B00-24771B3A1A44}" type="presParOf" srcId="{D775CAE9-44D1-4885-8767-BE88FB3A7765}" destId="{B93D7E45-04DD-42AF-A980-F70567FBEDDF}" srcOrd="0" destOrd="0" presId="urn:microsoft.com/office/officeart/2005/8/layout/hierarchy4"/>
    <dgm:cxn modelId="{A2BFC1EF-4A08-4841-B495-69537F3A2548}" type="presParOf" srcId="{D775CAE9-44D1-4885-8767-BE88FB3A7765}" destId="{A34F34B9-142E-48A4-B8B2-BF10AD2C5228}" srcOrd="1" destOrd="0" presId="urn:microsoft.com/office/officeart/2005/8/layout/hierarchy4"/>
    <dgm:cxn modelId="{5EF2DD5E-E07B-45F6-BC42-49073963A17B}" type="presParOf" srcId="{D775CAE9-44D1-4885-8767-BE88FB3A7765}" destId="{866FD093-0E6F-4568-9536-B518F59A9978}" srcOrd="2" destOrd="0" presId="urn:microsoft.com/office/officeart/2005/8/layout/hierarchy4"/>
    <dgm:cxn modelId="{270EBEA4-A6CF-4EA2-B8AD-4AFF6FCF15A4}" type="presParOf" srcId="{866FD093-0E6F-4568-9536-B518F59A9978}" destId="{C32A117B-0F4A-462D-8853-721328E827D2}" srcOrd="0" destOrd="0" presId="urn:microsoft.com/office/officeart/2005/8/layout/hierarchy4"/>
    <dgm:cxn modelId="{3CF02E71-C0FA-460F-B8CA-DB4512CE5496}" type="presParOf" srcId="{C32A117B-0F4A-462D-8853-721328E827D2}" destId="{B47AC32B-E12B-43C2-AAA3-E9A67EE71E4D}" srcOrd="0" destOrd="0" presId="urn:microsoft.com/office/officeart/2005/8/layout/hierarchy4"/>
    <dgm:cxn modelId="{64505486-9588-487F-87DB-897CF8129FF8}" type="presParOf" srcId="{C32A117B-0F4A-462D-8853-721328E827D2}" destId="{251E681A-3B23-4159-B716-E999D01DE0DA}" srcOrd="1" destOrd="0" presId="urn:microsoft.com/office/officeart/2005/8/layout/hierarchy4"/>
    <dgm:cxn modelId="{54FCB498-EC0D-4B1F-94C9-2E822E45ACBE}" type="presParOf" srcId="{C32A117B-0F4A-462D-8853-721328E827D2}" destId="{3D3AD814-E8E9-4925-B88E-CE21E575FDC2}" srcOrd="2" destOrd="0" presId="urn:microsoft.com/office/officeart/2005/8/layout/hierarchy4"/>
    <dgm:cxn modelId="{E792AE4D-892D-4F15-92A6-29D3C5C0D664}" type="presParOf" srcId="{3D3AD814-E8E9-4925-B88E-CE21E575FDC2}" destId="{F8C65545-9FFD-4F25-98FD-141DD87EC5E7}" srcOrd="0" destOrd="0" presId="urn:microsoft.com/office/officeart/2005/8/layout/hierarchy4"/>
    <dgm:cxn modelId="{DC3A5743-D0F9-4DDC-B40F-7C8541D73BC6}" type="presParOf" srcId="{F8C65545-9FFD-4F25-98FD-141DD87EC5E7}" destId="{C38DAA83-CB65-49AC-8567-ACFF5C4BA856}" srcOrd="0" destOrd="0" presId="urn:microsoft.com/office/officeart/2005/8/layout/hierarchy4"/>
    <dgm:cxn modelId="{4F5F3120-941F-4EFE-8E9D-8F3C33769629}" type="presParOf" srcId="{F8C65545-9FFD-4F25-98FD-141DD87EC5E7}" destId="{B871D3CC-F3FC-4C37-9E95-DD098D1AC821}" srcOrd="1" destOrd="0" presId="urn:microsoft.com/office/officeart/2005/8/layout/hierarchy4"/>
    <dgm:cxn modelId="{75E6A0EB-2A9B-4C3C-8EF4-E9462C31B2D3}" type="presParOf" srcId="{3D3AD814-E8E9-4925-B88E-CE21E575FDC2}" destId="{FD25AE7E-A073-41F7-83A5-A41826BFAB50}" srcOrd="1" destOrd="0" presId="urn:microsoft.com/office/officeart/2005/8/layout/hierarchy4"/>
    <dgm:cxn modelId="{1B9B01F3-FF90-4837-874E-E17DBDA7DB77}" type="presParOf" srcId="{3D3AD814-E8E9-4925-B88E-CE21E575FDC2}" destId="{082898CF-B5A5-43C0-B7CA-FC4699AFB7A4}" srcOrd="2" destOrd="0" presId="urn:microsoft.com/office/officeart/2005/8/layout/hierarchy4"/>
    <dgm:cxn modelId="{29102201-D879-4C34-BDE8-7ABEA1D28446}" type="presParOf" srcId="{082898CF-B5A5-43C0-B7CA-FC4699AFB7A4}" destId="{FECAFC11-6D77-400E-9493-F9B5222A6058}" srcOrd="0" destOrd="0" presId="urn:microsoft.com/office/officeart/2005/8/layout/hierarchy4"/>
    <dgm:cxn modelId="{E20D0EB7-AC67-4D90-9618-3C9E8EF47885}"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a:t>
          </a:r>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科</a:t>
          </a:r>
          <a:endParaRPr lang="en-US" altLang="zh-TW" b="1" dirty="0" smtClean="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smtClean="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smtClean="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t>
        <a:bodyPr/>
        <a:lstStyle/>
        <a:p>
          <a:endParaRPr lang="zh-TW" altLang="en-US"/>
        </a:p>
      </dgm:t>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611673EE-69A1-4643-811C-B6A3BE9E1ADC}" type="presOf" srcId="{34EF928A-F741-415C-AFFA-AF9A0ABFBF6B}" destId="{C1A40E7B-6C28-439E-810C-CD93B32DB0BA}" srcOrd="0" destOrd="0" presId="urn:microsoft.com/office/officeart/2005/8/layout/hierarchy4"/>
    <dgm:cxn modelId="{7EB9BC3E-5F99-4C46-A435-F37FC6F7897A}" srcId="{56467849-D623-4DB4-8142-1F2A193F0A51}" destId="{34EF928A-F741-415C-AFFA-AF9A0ABFBF6B}" srcOrd="2" destOrd="0" parTransId="{F2FB6DF7-9817-4033-94C8-DA10AF0D90E5}" sibTransId="{F33E9A30-B63F-49F9-A435-4806B552E6BD}"/>
    <dgm:cxn modelId="{75446992-C5C9-41BF-B56E-181D008BB816}" type="presOf" srcId="{B6DC169E-4E02-404E-ADBF-D6287FFE69C2}" destId="{E1549871-B05D-41C2-A4AE-85BE60C25676}"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1C25C045-A862-4F6A-B8D6-810C19BC74D2}" srcId="{7CB2CD1A-D604-4885-9DF4-4895E15BD372}" destId="{B6DC169E-4E02-404E-ADBF-D6287FFE69C2}" srcOrd="1" destOrd="0" parTransId="{602116C1-541E-40E6-A5B4-84AE6C9431E8}" sibTransId="{FEE82F6B-5B4E-47EA-B10D-750E33EABE8E}"/>
    <dgm:cxn modelId="{BFDD4D33-CC8C-49FC-A7A2-A29BF552A7CC}" type="presOf" srcId="{12305853-5056-47B8-9891-2CA853819B17}" destId="{4BCC6D40-38C1-4628-B411-2F957D6B9789}"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0DC8DDC3-632D-4293-B2DC-108A18761476}" type="presOf" srcId="{F5A7E048-078A-49CC-8008-788048F57E28}" destId="{FFFD9E49-4300-49C3-A699-E874E7E4C41A}" srcOrd="0" destOrd="0" presId="urn:microsoft.com/office/officeart/2005/8/layout/hierarchy4"/>
    <dgm:cxn modelId="{FF767F35-B7BB-4E15-9220-C5FB37FE7905}" srcId="{FA8A679F-EA11-4A19-B2FE-E551AF3832CF}" destId="{66A6E281-6970-42F9-A999-54972EFC029D}" srcOrd="0" destOrd="0" parTransId="{81F86871-D3C1-47BF-B0B4-BA979B877A2D}" sibTransId="{F04A9A3C-0863-488B-8954-D0A72D364715}"/>
    <dgm:cxn modelId="{F2401623-6612-4732-AD15-BD7F6DC05A17}" type="presOf" srcId="{56467849-D623-4DB4-8142-1F2A193F0A51}" destId="{B93D7E45-04DD-42AF-A980-F70567FBEDDF}" srcOrd="0" destOrd="0" presId="urn:microsoft.com/office/officeart/2005/8/layout/hierarchy4"/>
    <dgm:cxn modelId="{41BA25F0-8072-4D66-B77D-7A0D9C1D0860}" type="presOf" srcId="{FA8A679F-EA11-4A19-B2FE-E551AF3832CF}" destId="{763365A9-55F3-419B-A776-890ADAB4DC5B}" srcOrd="0" destOrd="0" presId="urn:microsoft.com/office/officeart/2005/8/layout/hierarchy4"/>
    <dgm:cxn modelId="{E9E07DA2-FCE3-4F31-ABD6-6E8B70F77BA6}" srcId="{56467849-D623-4DB4-8142-1F2A193F0A51}" destId="{FA8A679F-EA11-4A19-B2FE-E551AF3832CF}" srcOrd="3" destOrd="0" parTransId="{590B5A9A-7867-43F7-8172-EA047D3F370C}" sibTransId="{85BD5EFE-0A49-46E1-9991-1B021F6ABE7B}"/>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36429C58-5747-4BCA-9FE6-13C829FE8A7B}" type="presOf" srcId="{66A6E281-6970-42F9-A999-54972EFC029D}" destId="{C38DAA83-CB65-49AC-8567-ACFF5C4BA856}" srcOrd="0" destOrd="0" presId="urn:microsoft.com/office/officeart/2005/8/layout/hierarchy4"/>
    <dgm:cxn modelId="{B23C8F3B-F8A6-455D-8F48-173558B4CC71}" type="presOf" srcId="{7CB2CD1A-D604-4885-9DF4-4895E15BD372}" destId="{DA6F3BDF-444E-4FBD-8E85-368607583A8F}" srcOrd="0" destOrd="0" presId="urn:microsoft.com/office/officeart/2005/8/layout/hierarchy4"/>
    <dgm:cxn modelId="{37BFE30E-5703-42B7-A2EF-79961FC9B000}" srcId="{34EF928A-F741-415C-AFFA-AF9A0ABFBF6B}" destId="{F5A7E048-078A-49CC-8008-788048F57E28}" srcOrd="0" destOrd="0" parTransId="{C4240474-D800-4236-B82C-89CFC542D76D}" sibTransId="{92BC0949-E1B4-49AE-82DC-41F2E822A351}"/>
    <dgm:cxn modelId="{4266E608-E4EE-48D8-8537-B9DDADE56C5C}" type="presOf" srcId="{0093F378-60B8-4459-8877-29AB5FD73FFB}" destId="{B05851AB-2C31-4E4C-965D-989B0A05466E}" srcOrd="0" destOrd="0" presId="urn:microsoft.com/office/officeart/2005/8/layout/hierarchy4"/>
    <dgm:cxn modelId="{AEAFF01E-82B5-403D-8DED-C11BA3A0D5F4}" type="presOf" srcId="{3F652AAA-7CC8-4501-916F-749AB6DD6F89}" destId="{B35AB213-84E2-4DD8-B699-AFF558E8DE2B}" srcOrd="0" destOrd="0" presId="urn:microsoft.com/office/officeart/2005/8/layout/hierarchy4"/>
    <dgm:cxn modelId="{BEB56650-92D6-415A-B8C2-F7DC374144B3}" type="presOf" srcId="{ACE837FE-9745-45F9-AB8B-8F5A05145C67}" destId="{EBA89E28-252F-4683-90FB-3304FB69E308}" srcOrd="0" destOrd="0" presId="urn:microsoft.com/office/officeart/2005/8/layout/hierarchy4"/>
    <dgm:cxn modelId="{1ED4C10C-5E01-429F-BCC4-3E2E79248617}" type="presParOf" srcId="{EBA89E28-252F-4683-90FB-3304FB69E308}" destId="{D775CAE9-44D1-4885-8767-BE88FB3A7765}" srcOrd="0" destOrd="0" presId="urn:microsoft.com/office/officeart/2005/8/layout/hierarchy4"/>
    <dgm:cxn modelId="{66C9AE03-2E6D-4E67-AF7B-8DCEDC3471E3}" type="presParOf" srcId="{D775CAE9-44D1-4885-8767-BE88FB3A7765}" destId="{B93D7E45-04DD-42AF-A980-F70567FBEDDF}" srcOrd="0" destOrd="0" presId="urn:microsoft.com/office/officeart/2005/8/layout/hierarchy4"/>
    <dgm:cxn modelId="{50A9EA6F-4AC1-45FB-9199-A376061B3DCC}" type="presParOf" srcId="{D775CAE9-44D1-4885-8767-BE88FB3A7765}" destId="{A34F34B9-142E-48A4-B8B2-BF10AD2C5228}" srcOrd="1" destOrd="0" presId="urn:microsoft.com/office/officeart/2005/8/layout/hierarchy4"/>
    <dgm:cxn modelId="{AB437616-E3D7-41DA-92C9-AA16D41EC2BF}" type="presParOf" srcId="{D775CAE9-44D1-4885-8767-BE88FB3A7765}" destId="{866FD093-0E6F-4568-9536-B518F59A9978}" srcOrd="2" destOrd="0" presId="urn:microsoft.com/office/officeart/2005/8/layout/hierarchy4"/>
    <dgm:cxn modelId="{8B657308-B318-40FB-8A8A-BE1A35525A31}" type="presParOf" srcId="{866FD093-0E6F-4568-9536-B518F59A9978}" destId="{FC99C107-A5D5-4EDF-A905-731855EC4DD1}" srcOrd="0" destOrd="0" presId="urn:microsoft.com/office/officeart/2005/8/layout/hierarchy4"/>
    <dgm:cxn modelId="{DF1F32C3-8F1E-4E9B-8CC6-C666F129F63D}" type="presParOf" srcId="{FC99C107-A5D5-4EDF-A905-731855EC4DD1}" destId="{DA6F3BDF-444E-4FBD-8E85-368607583A8F}" srcOrd="0" destOrd="0" presId="urn:microsoft.com/office/officeart/2005/8/layout/hierarchy4"/>
    <dgm:cxn modelId="{809DF706-184D-4516-B5AE-077492CF7F0E}" type="presParOf" srcId="{FC99C107-A5D5-4EDF-A905-731855EC4DD1}" destId="{C9AF3B95-12B0-4CB5-A65A-249107B319F1}" srcOrd="1" destOrd="0" presId="urn:microsoft.com/office/officeart/2005/8/layout/hierarchy4"/>
    <dgm:cxn modelId="{058A8A06-8524-40F7-B34F-B3261A4E50FB}" type="presParOf" srcId="{FC99C107-A5D5-4EDF-A905-731855EC4DD1}" destId="{F427C717-1490-4FB7-8929-517D8903080C}" srcOrd="2" destOrd="0" presId="urn:microsoft.com/office/officeart/2005/8/layout/hierarchy4"/>
    <dgm:cxn modelId="{563E5A73-1836-40C5-88C7-5E772A1A05CA}" type="presParOf" srcId="{F427C717-1490-4FB7-8929-517D8903080C}" destId="{CB96E6A6-5E87-4552-9940-27914A39C475}" srcOrd="0" destOrd="0" presId="urn:microsoft.com/office/officeart/2005/8/layout/hierarchy4"/>
    <dgm:cxn modelId="{E089A3EA-1D13-477F-8577-B9F2F3502979}" type="presParOf" srcId="{CB96E6A6-5E87-4552-9940-27914A39C475}" destId="{B05851AB-2C31-4E4C-965D-989B0A05466E}" srcOrd="0" destOrd="0" presId="urn:microsoft.com/office/officeart/2005/8/layout/hierarchy4"/>
    <dgm:cxn modelId="{A50195EB-D0F3-4C85-91D7-D0E3EC329B33}" type="presParOf" srcId="{CB96E6A6-5E87-4552-9940-27914A39C475}" destId="{4726C7B6-C4B4-40D3-A237-2B68553715B9}" srcOrd="1" destOrd="0" presId="urn:microsoft.com/office/officeart/2005/8/layout/hierarchy4"/>
    <dgm:cxn modelId="{BB12C8AB-C3BA-4611-AAB5-B4C326F8AD28}" type="presParOf" srcId="{F427C717-1490-4FB7-8929-517D8903080C}" destId="{5D2202BE-6501-4DF6-9C0B-5FEAF861E24F}" srcOrd="1" destOrd="0" presId="urn:microsoft.com/office/officeart/2005/8/layout/hierarchy4"/>
    <dgm:cxn modelId="{240D3CBD-A00E-4D13-A520-0FC594BB53B3}" type="presParOf" srcId="{F427C717-1490-4FB7-8929-517D8903080C}" destId="{39D7EA0B-A637-4D66-BC72-31E3DE242672}" srcOrd="2" destOrd="0" presId="urn:microsoft.com/office/officeart/2005/8/layout/hierarchy4"/>
    <dgm:cxn modelId="{77751ADB-8FF3-4F00-B0CF-3E68CAECD1E1}" type="presParOf" srcId="{39D7EA0B-A637-4D66-BC72-31E3DE242672}" destId="{E1549871-B05D-41C2-A4AE-85BE60C25676}" srcOrd="0" destOrd="0" presId="urn:microsoft.com/office/officeart/2005/8/layout/hierarchy4"/>
    <dgm:cxn modelId="{9B86799C-02D0-40F4-8ED2-93F035578414}" type="presParOf" srcId="{39D7EA0B-A637-4D66-BC72-31E3DE242672}" destId="{E56A2361-02EA-419E-A6C5-BE8F3A6BD759}" srcOrd="1" destOrd="0" presId="urn:microsoft.com/office/officeart/2005/8/layout/hierarchy4"/>
    <dgm:cxn modelId="{08564984-780B-4CC2-A3D6-83D28FF01066}" type="presParOf" srcId="{866FD093-0E6F-4568-9536-B518F59A9978}" destId="{8021CA7B-7E08-45CF-9EC9-BD3FFFAB780D}" srcOrd="1" destOrd="0" presId="urn:microsoft.com/office/officeart/2005/8/layout/hierarchy4"/>
    <dgm:cxn modelId="{E532B977-95F4-450E-A325-C0C49BA96C61}" type="presParOf" srcId="{866FD093-0E6F-4568-9536-B518F59A9978}" destId="{35423338-80B4-4569-943E-FF6F7832ED1D}" srcOrd="2" destOrd="0" presId="urn:microsoft.com/office/officeart/2005/8/layout/hierarchy4"/>
    <dgm:cxn modelId="{A10F9696-FF8E-47AB-8FF0-D6127D31490E}" type="presParOf" srcId="{35423338-80B4-4569-943E-FF6F7832ED1D}" destId="{B35AB213-84E2-4DD8-B699-AFF558E8DE2B}" srcOrd="0" destOrd="0" presId="urn:microsoft.com/office/officeart/2005/8/layout/hierarchy4"/>
    <dgm:cxn modelId="{461F1B7C-E56D-4DE2-A7CB-25C2B8470AD1}" type="presParOf" srcId="{35423338-80B4-4569-943E-FF6F7832ED1D}" destId="{E7DD5965-F1B5-4E59-8D74-BCC712B614DA}" srcOrd="1" destOrd="0" presId="urn:microsoft.com/office/officeart/2005/8/layout/hierarchy4"/>
    <dgm:cxn modelId="{8BC926B4-BA40-4276-89B6-FA3A98E5D586}" type="presParOf" srcId="{35423338-80B4-4569-943E-FF6F7832ED1D}" destId="{E756BB87-6B5E-4944-B1E7-E5D777528E35}" srcOrd="2" destOrd="0" presId="urn:microsoft.com/office/officeart/2005/8/layout/hierarchy4"/>
    <dgm:cxn modelId="{147FDC11-16DC-4A31-96CE-4F8167FBF9C1}" type="presParOf" srcId="{E756BB87-6B5E-4944-B1E7-E5D777528E35}" destId="{DA5B81CC-35DE-49D6-A12E-022FED761C35}" srcOrd="0" destOrd="0" presId="urn:microsoft.com/office/officeart/2005/8/layout/hierarchy4"/>
    <dgm:cxn modelId="{00B2AAF4-A3C3-4855-A67B-7E1702D47193}" type="presParOf" srcId="{DA5B81CC-35DE-49D6-A12E-022FED761C35}" destId="{4BCC6D40-38C1-4628-B411-2F957D6B9789}" srcOrd="0" destOrd="0" presId="urn:microsoft.com/office/officeart/2005/8/layout/hierarchy4"/>
    <dgm:cxn modelId="{6E27C0C7-8F19-4CE8-B4C5-729CA55770F8}" type="presParOf" srcId="{DA5B81CC-35DE-49D6-A12E-022FED761C35}" destId="{CB06039B-4A8F-455B-A734-E7B337AB4A74}" srcOrd="1" destOrd="0" presId="urn:microsoft.com/office/officeart/2005/8/layout/hierarchy4"/>
    <dgm:cxn modelId="{BD96ED2C-0426-42C2-8397-F31D7EF6E894}" type="presParOf" srcId="{866FD093-0E6F-4568-9536-B518F59A9978}" destId="{419DCA2B-DF7B-43E0-AB7C-21C782BD8715}" srcOrd="3" destOrd="0" presId="urn:microsoft.com/office/officeart/2005/8/layout/hierarchy4"/>
    <dgm:cxn modelId="{72AA84FB-5AE9-479C-8635-EABF68C6A8D8}" type="presParOf" srcId="{866FD093-0E6F-4568-9536-B518F59A9978}" destId="{3D99555A-AEAC-4A00-A540-8DEDE27D67E0}" srcOrd="4" destOrd="0" presId="urn:microsoft.com/office/officeart/2005/8/layout/hierarchy4"/>
    <dgm:cxn modelId="{82738887-B4F8-44B4-AE29-7CCAE67F9C13}" type="presParOf" srcId="{3D99555A-AEAC-4A00-A540-8DEDE27D67E0}" destId="{C1A40E7B-6C28-439E-810C-CD93B32DB0BA}" srcOrd="0" destOrd="0" presId="urn:microsoft.com/office/officeart/2005/8/layout/hierarchy4"/>
    <dgm:cxn modelId="{502EAFD1-5702-4086-904E-AF0C9C127C2B}" type="presParOf" srcId="{3D99555A-AEAC-4A00-A540-8DEDE27D67E0}" destId="{D058A1A0-65AD-4EAF-9384-DDB3AFEA6171}" srcOrd="1" destOrd="0" presId="urn:microsoft.com/office/officeart/2005/8/layout/hierarchy4"/>
    <dgm:cxn modelId="{6358351A-7B2C-425F-AC05-AF2B6E772076}" type="presParOf" srcId="{3D99555A-AEAC-4A00-A540-8DEDE27D67E0}" destId="{2A00E87B-18EF-465D-B844-1096C0FB81D6}" srcOrd="2" destOrd="0" presId="urn:microsoft.com/office/officeart/2005/8/layout/hierarchy4"/>
    <dgm:cxn modelId="{3ADDE9BC-9C05-4F89-91E6-86CD5DBF1BC4}" type="presParOf" srcId="{2A00E87B-18EF-465D-B844-1096C0FB81D6}" destId="{60E963AF-0A7B-49C9-B497-DCBDD3A7A38C}" srcOrd="0" destOrd="0" presId="urn:microsoft.com/office/officeart/2005/8/layout/hierarchy4"/>
    <dgm:cxn modelId="{D866C2BA-BCE9-459D-A460-81D5C38EA522}" type="presParOf" srcId="{60E963AF-0A7B-49C9-B497-DCBDD3A7A38C}" destId="{FFFD9E49-4300-49C3-A699-E874E7E4C41A}" srcOrd="0" destOrd="0" presId="urn:microsoft.com/office/officeart/2005/8/layout/hierarchy4"/>
    <dgm:cxn modelId="{371E91D7-3D95-43AB-96D0-AD60846239DA}" type="presParOf" srcId="{60E963AF-0A7B-49C9-B497-DCBDD3A7A38C}" destId="{CD35E3DC-A503-44D2-954A-C609B93A4BC9}" srcOrd="1" destOrd="0" presId="urn:microsoft.com/office/officeart/2005/8/layout/hierarchy4"/>
    <dgm:cxn modelId="{0E3CAFA1-09D0-44F7-9324-C8A9BA060CA6}" type="presParOf" srcId="{866FD093-0E6F-4568-9536-B518F59A9978}" destId="{2E23E268-827D-4DDB-89CD-CE89F182881D}" srcOrd="5" destOrd="0" presId="urn:microsoft.com/office/officeart/2005/8/layout/hierarchy4"/>
    <dgm:cxn modelId="{FB66FFE4-EF51-4AE2-BC8C-1B56B220CE6D}" type="presParOf" srcId="{866FD093-0E6F-4568-9536-B518F59A9978}" destId="{5DCCA35C-9D9B-4A00-A2F3-1FE89408A2B7}" srcOrd="6" destOrd="0" presId="urn:microsoft.com/office/officeart/2005/8/layout/hierarchy4"/>
    <dgm:cxn modelId="{55BAEA97-1CA6-4AF6-9589-A169BC9412DA}" type="presParOf" srcId="{5DCCA35C-9D9B-4A00-A2F3-1FE89408A2B7}" destId="{763365A9-55F3-419B-A776-890ADAB4DC5B}" srcOrd="0" destOrd="0" presId="urn:microsoft.com/office/officeart/2005/8/layout/hierarchy4"/>
    <dgm:cxn modelId="{761AA3B0-640E-4CC4-AE64-4E581DE5CA24}" type="presParOf" srcId="{5DCCA35C-9D9B-4A00-A2F3-1FE89408A2B7}" destId="{3D52828C-EAAF-4EDC-9093-5FF8FF5F4094}" srcOrd="1" destOrd="0" presId="urn:microsoft.com/office/officeart/2005/8/layout/hierarchy4"/>
    <dgm:cxn modelId="{CA75DABE-94AF-4C75-9E9F-0D8F205C3581}" type="presParOf" srcId="{5DCCA35C-9D9B-4A00-A2F3-1FE89408A2B7}" destId="{D60B7C87-B0D1-4114-AC89-BA9EC919961B}" srcOrd="2" destOrd="0" presId="urn:microsoft.com/office/officeart/2005/8/layout/hierarchy4"/>
    <dgm:cxn modelId="{F871C9C3-7063-4973-9737-1FFDA2B5B0C4}" type="presParOf" srcId="{D60B7C87-B0D1-4114-AC89-BA9EC919961B}" destId="{F8C65545-9FFD-4F25-98FD-141DD87EC5E7}" srcOrd="0" destOrd="0" presId="urn:microsoft.com/office/officeart/2005/8/layout/hierarchy4"/>
    <dgm:cxn modelId="{754C4C53-C61D-4FCB-A259-110A6B80B5BD}" type="presParOf" srcId="{F8C65545-9FFD-4F25-98FD-141DD87EC5E7}" destId="{C38DAA83-CB65-49AC-8567-ACFF5C4BA856}" srcOrd="0" destOrd="0" presId="urn:microsoft.com/office/officeart/2005/8/layout/hierarchy4"/>
    <dgm:cxn modelId="{A7434CDB-5636-4B4A-B757-2DC70EE323A4}"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5"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食品群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食品加工科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水產食品科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3">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3">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3">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E2EBA758-6057-47A1-B392-15C12ECD3E61}" type="presOf" srcId="{56467849-D623-4DB4-8142-1F2A193F0A51}" destId="{B93D7E45-04DD-42AF-A980-F70567FBEDDF}" srcOrd="0" destOrd="0" presId="urn:microsoft.com/office/officeart/2005/8/layout/hierarchy4"/>
    <dgm:cxn modelId="{181967D9-CB1D-4CD9-9043-AD500A3F7992}" type="presOf" srcId="{3F652AAA-7CC8-4501-916F-749AB6DD6F89}" destId="{B35AB213-84E2-4DD8-B699-AFF558E8DE2B}"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DBB39640-7340-4EE4-8CE6-0F64D67DF288}" type="presOf" srcId="{12305853-5056-47B8-9891-2CA853819B17}" destId="{4BCC6D40-38C1-4628-B411-2F957D6B9789}" srcOrd="0" destOrd="0" presId="urn:microsoft.com/office/officeart/2005/8/layout/hierarchy4"/>
    <dgm:cxn modelId="{0A0AC215-7B12-4B67-B01C-E6FEA7C4F845}" type="presOf" srcId="{B6DC169E-4E02-404E-ADBF-D6287FFE69C2}" destId="{E1549871-B05D-41C2-A4AE-85BE60C25676}"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61555171-A7AC-43BF-A9B2-981BD9DA2F63}" srcId="{56467849-D623-4DB4-8142-1F2A193F0A51}" destId="{3F652AAA-7CC8-4501-916F-749AB6DD6F89}" srcOrd="1" destOrd="0" parTransId="{FF4736DE-F469-4AD1-853F-429623B9A74F}" sibTransId="{0C240723-5103-40A0-8835-837A7E6E706B}"/>
    <dgm:cxn modelId="{96FD32BE-EA87-4212-9B60-3D800BD14870}" type="presOf" srcId="{0093F378-60B8-4459-8877-29AB5FD73FFB}" destId="{B05851AB-2C31-4E4C-965D-989B0A05466E}" srcOrd="0" destOrd="0" presId="urn:microsoft.com/office/officeart/2005/8/layout/hierarchy4"/>
    <dgm:cxn modelId="{A00CD48C-B0D6-43B8-BF26-B57D01CAB120}" type="presOf" srcId="{7CB2CD1A-D604-4885-9DF4-4895E15BD372}" destId="{DA6F3BDF-444E-4FBD-8E85-368607583A8F}"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74CE3B03-5C34-46BD-A213-F74C49C7B5EF}" srcId="{ACE837FE-9745-45F9-AB8B-8F5A05145C67}" destId="{56467849-D623-4DB4-8142-1F2A193F0A51}" srcOrd="0" destOrd="0" parTransId="{B8263297-371A-4141-8511-C8D3757CC1C6}" sibTransId="{1B806640-92DC-4A0C-B488-A1EF5D38FA63}"/>
    <dgm:cxn modelId="{AD5C2690-6A65-4326-A1C3-98B368CAE58A}" type="presOf" srcId="{ACE837FE-9745-45F9-AB8B-8F5A05145C67}" destId="{EBA89E28-252F-4683-90FB-3304FB69E308}" srcOrd="0" destOrd="0" presId="urn:microsoft.com/office/officeart/2005/8/layout/hierarchy4"/>
    <dgm:cxn modelId="{E2BA5F97-E129-489D-9836-1D16786D27D8}" type="presParOf" srcId="{EBA89E28-252F-4683-90FB-3304FB69E308}" destId="{D775CAE9-44D1-4885-8767-BE88FB3A7765}" srcOrd="0" destOrd="0" presId="urn:microsoft.com/office/officeart/2005/8/layout/hierarchy4"/>
    <dgm:cxn modelId="{9EF3D6DF-BDD2-4077-A250-9B8CCB200B6B}" type="presParOf" srcId="{D775CAE9-44D1-4885-8767-BE88FB3A7765}" destId="{B93D7E45-04DD-42AF-A980-F70567FBEDDF}" srcOrd="0" destOrd="0" presId="urn:microsoft.com/office/officeart/2005/8/layout/hierarchy4"/>
    <dgm:cxn modelId="{53CE167D-A320-4CB8-8EF1-C4925CF715E6}" type="presParOf" srcId="{D775CAE9-44D1-4885-8767-BE88FB3A7765}" destId="{A34F34B9-142E-48A4-B8B2-BF10AD2C5228}" srcOrd="1" destOrd="0" presId="urn:microsoft.com/office/officeart/2005/8/layout/hierarchy4"/>
    <dgm:cxn modelId="{697615A7-FA48-4AC3-8E9D-0B1EBDD6851B}" type="presParOf" srcId="{D775CAE9-44D1-4885-8767-BE88FB3A7765}" destId="{866FD093-0E6F-4568-9536-B518F59A9978}" srcOrd="2" destOrd="0" presId="urn:microsoft.com/office/officeart/2005/8/layout/hierarchy4"/>
    <dgm:cxn modelId="{1C04A27F-2279-481B-91AE-E2F867B730A1}" type="presParOf" srcId="{866FD093-0E6F-4568-9536-B518F59A9978}" destId="{FC99C107-A5D5-4EDF-A905-731855EC4DD1}" srcOrd="0" destOrd="0" presId="urn:microsoft.com/office/officeart/2005/8/layout/hierarchy4"/>
    <dgm:cxn modelId="{667198EB-80D5-4A4D-BDCD-E1C45D0B2EED}" type="presParOf" srcId="{FC99C107-A5D5-4EDF-A905-731855EC4DD1}" destId="{DA6F3BDF-444E-4FBD-8E85-368607583A8F}" srcOrd="0" destOrd="0" presId="urn:microsoft.com/office/officeart/2005/8/layout/hierarchy4"/>
    <dgm:cxn modelId="{421DDDCC-CBB4-45E6-9EE9-ED9DC6B776CE}" type="presParOf" srcId="{FC99C107-A5D5-4EDF-A905-731855EC4DD1}" destId="{C9AF3B95-12B0-4CB5-A65A-249107B319F1}" srcOrd="1" destOrd="0" presId="urn:microsoft.com/office/officeart/2005/8/layout/hierarchy4"/>
    <dgm:cxn modelId="{3BF4363E-B0CF-4037-A588-926466E2D470}" type="presParOf" srcId="{FC99C107-A5D5-4EDF-A905-731855EC4DD1}" destId="{F427C717-1490-4FB7-8929-517D8903080C}" srcOrd="2" destOrd="0" presId="urn:microsoft.com/office/officeart/2005/8/layout/hierarchy4"/>
    <dgm:cxn modelId="{D33803FE-CC78-4D52-BF8F-A968F514969F}" type="presParOf" srcId="{F427C717-1490-4FB7-8929-517D8903080C}" destId="{CB96E6A6-5E87-4552-9940-27914A39C475}" srcOrd="0" destOrd="0" presId="urn:microsoft.com/office/officeart/2005/8/layout/hierarchy4"/>
    <dgm:cxn modelId="{A1BD7AE1-53AE-4F79-99AC-9B8752B5F4F2}" type="presParOf" srcId="{CB96E6A6-5E87-4552-9940-27914A39C475}" destId="{B05851AB-2C31-4E4C-965D-989B0A05466E}" srcOrd="0" destOrd="0" presId="urn:microsoft.com/office/officeart/2005/8/layout/hierarchy4"/>
    <dgm:cxn modelId="{14A1B417-461E-4FBC-913F-60B4CBD9ED15}" type="presParOf" srcId="{CB96E6A6-5E87-4552-9940-27914A39C475}" destId="{4726C7B6-C4B4-40D3-A237-2B68553715B9}" srcOrd="1" destOrd="0" presId="urn:microsoft.com/office/officeart/2005/8/layout/hierarchy4"/>
    <dgm:cxn modelId="{0775FCDC-74AD-48A4-A8A5-4499CBE34F0E}" type="presParOf" srcId="{F427C717-1490-4FB7-8929-517D8903080C}" destId="{5D2202BE-6501-4DF6-9C0B-5FEAF861E24F}" srcOrd="1" destOrd="0" presId="urn:microsoft.com/office/officeart/2005/8/layout/hierarchy4"/>
    <dgm:cxn modelId="{8B938026-E43B-466F-9D0C-45A0A469DE59}" type="presParOf" srcId="{F427C717-1490-4FB7-8929-517D8903080C}" destId="{39D7EA0B-A637-4D66-BC72-31E3DE242672}" srcOrd="2" destOrd="0" presId="urn:microsoft.com/office/officeart/2005/8/layout/hierarchy4"/>
    <dgm:cxn modelId="{F2E85E1D-18F4-4267-8307-36A686044B0E}" type="presParOf" srcId="{39D7EA0B-A637-4D66-BC72-31E3DE242672}" destId="{E1549871-B05D-41C2-A4AE-85BE60C25676}" srcOrd="0" destOrd="0" presId="urn:microsoft.com/office/officeart/2005/8/layout/hierarchy4"/>
    <dgm:cxn modelId="{B35E9999-CC6E-4AAB-9A7E-AC23C5B32F1D}" type="presParOf" srcId="{39D7EA0B-A637-4D66-BC72-31E3DE242672}" destId="{E56A2361-02EA-419E-A6C5-BE8F3A6BD759}" srcOrd="1" destOrd="0" presId="urn:microsoft.com/office/officeart/2005/8/layout/hierarchy4"/>
    <dgm:cxn modelId="{63C0B1CD-F97D-4AA7-BE15-724B1A33291A}" type="presParOf" srcId="{866FD093-0E6F-4568-9536-B518F59A9978}" destId="{8021CA7B-7E08-45CF-9EC9-BD3FFFAB780D}" srcOrd="1" destOrd="0" presId="urn:microsoft.com/office/officeart/2005/8/layout/hierarchy4"/>
    <dgm:cxn modelId="{BCDA2452-69CA-4CC8-A6B3-722632090E85}" type="presParOf" srcId="{866FD093-0E6F-4568-9536-B518F59A9978}" destId="{35423338-80B4-4569-943E-FF6F7832ED1D}" srcOrd="2" destOrd="0" presId="urn:microsoft.com/office/officeart/2005/8/layout/hierarchy4"/>
    <dgm:cxn modelId="{E495E0FC-4A9A-499C-8DD7-D4B515C607E1}" type="presParOf" srcId="{35423338-80B4-4569-943E-FF6F7832ED1D}" destId="{B35AB213-84E2-4DD8-B699-AFF558E8DE2B}" srcOrd="0" destOrd="0" presId="urn:microsoft.com/office/officeart/2005/8/layout/hierarchy4"/>
    <dgm:cxn modelId="{2A3D95DB-E355-4106-8B57-45CE61DED479}" type="presParOf" srcId="{35423338-80B4-4569-943E-FF6F7832ED1D}" destId="{E7DD5965-F1B5-4E59-8D74-BCC712B614DA}" srcOrd="1" destOrd="0" presId="urn:microsoft.com/office/officeart/2005/8/layout/hierarchy4"/>
    <dgm:cxn modelId="{82D910B5-70B9-43E2-B118-AB9A0D279D6D}" type="presParOf" srcId="{35423338-80B4-4569-943E-FF6F7832ED1D}" destId="{E756BB87-6B5E-4944-B1E7-E5D777528E35}" srcOrd="2" destOrd="0" presId="urn:microsoft.com/office/officeart/2005/8/layout/hierarchy4"/>
    <dgm:cxn modelId="{9740FC05-0DB8-4907-A999-35375C567841}" type="presParOf" srcId="{E756BB87-6B5E-4944-B1E7-E5D777528E35}" destId="{DA5B81CC-35DE-49D6-A12E-022FED761C35}" srcOrd="0" destOrd="0" presId="urn:microsoft.com/office/officeart/2005/8/layout/hierarchy4"/>
    <dgm:cxn modelId="{87F17BFC-77D5-49FC-9C05-2AA481647C88}" type="presParOf" srcId="{DA5B81CC-35DE-49D6-A12E-022FED761C35}" destId="{4BCC6D40-38C1-4628-B411-2F957D6B9789}" srcOrd="0" destOrd="0" presId="urn:microsoft.com/office/officeart/2005/8/layout/hierarchy4"/>
    <dgm:cxn modelId="{B11A73D1-CC6E-4157-AEB3-62B6792EFAD7}" type="presParOf" srcId="{DA5B81CC-35DE-49D6-A12E-022FED761C35}" destId="{CB06039B-4A8F-455B-A734-E7B337AB4A7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a:latin typeface="微軟正黑體" panose="020B0604030504040204" pitchFamily="34" charset="-120"/>
              <a:ea typeface="微軟正黑體" panose="020B0604030504040204" pitchFamily="34" charset="-120"/>
              <a:cs typeface="+mn-cs"/>
            </a:rPr>
            <a:t>幼兒保育科</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a:latin typeface="微軟正黑體" panose="020B0604030504040204" pitchFamily="34" charset="-120"/>
              <a:ea typeface="微軟正黑體" panose="020B0604030504040204" pitchFamily="34" charset="-120"/>
              <a:cs typeface="+mn-cs"/>
            </a:rPr>
            <a:t>時尚造型科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照顧服務科</a:t>
          </a: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t>
        <a:bodyPr/>
        <a:lstStyle/>
        <a:p>
          <a:endParaRPr lang="zh-TW" altLang="en-US"/>
        </a:p>
      </dgm:t>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FF0E889B-F78B-4B83-91E7-31EA84BC115B}" type="pres">
      <dgm:prSet presAssocID="{52BC09F7-4D76-4AA8-A3E5-19C25EB9B645}"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61555171-A7AC-43BF-A9B2-981BD9DA2F63}" srcId="{56467849-D623-4DB4-8142-1F2A193F0A51}" destId="{3F652AAA-7CC8-4501-916F-749AB6DD6F89}" srcOrd="1" destOrd="0" parTransId="{FF4736DE-F469-4AD1-853F-429623B9A74F}" sibTransId="{0C240723-5103-40A0-8835-837A7E6E706B}"/>
    <dgm:cxn modelId="{445D1AB6-413A-4C15-AA60-165C0250A49A}" srcId="{56467849-D623-4DB4-8142-1F2A193F0A51}" destId="{7CB2CD1A-D604-4885-9DF4-4895E15BD372}" srcOrd="0" destOrd="0" parTransId="{F6D08762-2098-4A09-AEC7-58D68C6F942C}" sibTransId="{1DA7A632-5B46-4562-AE49-A2AFE0CA0077}"/>
    <dgm:cxn modelId="{25029DF2-5345-42D4-B3B9-0AA754EB9CB9}" srcId="{56467849-D623-4DB4-8142-1F2A193F0A51}" destId="{68365B8F-F19C-485A-95A0-55D0BC7217C0}" srcOrd="3" destOrd="0" parTransId="{AF24A45C-4AA4-4083-9736-FCC1EDB2906A}" sibTransId="{4848FC70-A7D3-4A43-AEB0-0B863B08F265}"/>
    <dgm:cxn modelId="{E6810F67-1271-4F41-8B9F-78F6C2FB3696}" srcId="{68365B8F-F19C-485A-95A0-55D0BC7217C0}" destId="{52BC09F7-4D76-4AA8-A3E5-19C25EB9B645}" srcOrd="0" destOrd="0" parTransId="{EDA9524F-A367-47A6-B03C-7025350B4907}" sibTransId="{17CAC1BF-D315-419E-B339-53241E4728DB}"/>
    <dgm:cxn modelId="{00D0F2DE-1537-4415-82A3-2A43D0CF4735}" srcId="{56467849-D623-4DB4-8142-1F2A193F0A51}" destId="{064492FC-9AB3-4281-B5A3-CEE3B1A9DD11}" srcOrd="2" destOrd="0" parTransId="{CC59286C-EBF5-4E8B-8A82-4BC49A2ADDA4}" sibTransId="{6C8EA703-3893-4921-BDD4-A33A050D5A02}"/>
    <dgm:cxn modelId="{3139F9A8-B702-447C-B6AC-6131B961C1D5}" type="presOf" srcId="{B6DC169E-4E02-404E-ADBF-D6287FFE69C2}" destId="{E1549871-B05D-41C2-A4AE-85BE60C25676}"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77F322C5-9784-4C5C-8453-90EA5C5CF292}" type="presOf" srcId="{9AD7D335-35ED-4978-AB6A-A7088F1ED929}" destId="{0BF740ED-2F37-4A82-90D3-F3B8ED9EEE81}" srcOrd="0" destOrd="0" presId="urn:microsoft.com/office/officeart/2005/8/layout/hierarchy4"/>
    <dgm:cxn modelId="{1E9F17AF-E11B-442C-ADA3-7737AC758A9C}" type="presOf" srcId="{68365B8F-F19C-485A-95A0-55D0BC7217C0}" destId="{A59BB3CF-188C-484A-9041-BC59EF774A1B}" srcOrd="0" destOrd="0" presId="urn:microsoft.com/office/officeart/2005/8/layout/hierarchy4"/>
    <dgm:cxn modelId="{FBAD2E01-3852-4C2F-9C9F-3AFDC55E9CF8}" type="presOf" srcId="{064492FC-9AB3-4281-B5A3-CEE3B1A9DD11}" destId="{47569E6F-DAB4-444D-B4BA-AEC97F917C50}"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2EBD0CA-FC61-4981-88CC-84A50162E5D7}" type="presOf" srcId="{7CB2CD1A-D604-4885-9DF4-4895E15BD372}" destId="{DA6F3BDF-444E-4FBD-8E85-368607583A8F}" srcOrd="0" destOrd="0" presId="urn:microsoft.com/office/officeart/2005/8/layout/hierarchy4"/>
    <dgm:cxn modelId="{03E107E6-A636-4447-B10A-2DC23A602789}" type="presOf" srcId="{12305853-5056-47B8-9891-2CA853819B17}" destId="{4BCC6D40-38C1-4628-B411-2F957D6B9789}"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6AE8D7C4-E718-4044-984F-884AB7979CDD}" type="presOf" srcId="{3F652AAA-7CC8-4501-916F-749AB6DD6F89}" destId="{B35AB213-84E2-4DD8-B699-AFF558E8DE2B}" srcOrd="0" destOrd="0" presId="urn:microsoft.com/office/officeart/2005/8/layout/hierarchy4"/>
    <dgm:cxn modelId="{CAD1BDC5-0AC6-4290-91E9-3DC5EFAFEF7B}" srcId="{064492FC-9AB3-4281-B5A3-CEE3B1A9DD11}" destId="{12305853-5056-47B8-9891-2CA853819B17}" srcOrd="0" destOrd="0" parTransId="{DD945D34-53D0-4568-9C32-FD22D7F213BC}" sibTransId="{398FDB15-5121-4702-8192-F9CD3A19C988}"/>
    <dgm:cxn modelId="{26879D5E-BD7F-4F30-A1A3-941D5427273C}" type="presOf" srcId="{52BC09F7-4D76-4AA8-A3E5-19C25EB9B645}" destId="{9560A0E0-65E2-44CB-AA36-CB9924DECE4E}" srcOrd="0" destOrd="0" presId="urn:microsoft.com/office/officeart/2005/8/layout/hierarchy4"/>
    <dgm:cxn modelId="{19776C8A-81AA-4684-AD06-ED5B0E095D21}" type="presOf" srcId="{0093F378-60B8-4459-8877-29AB5FD73FFB}" destId="{B05851AB-2C31-4E4C-965D-989B0A05466E}" srcOrd="0" destOrd="0" presId="urn:microsoft.com/office/officeart/2005/8/layout/hierarchy4"/>
    <dgm:cxn modelId="{C58819CC-30F4-49F4-8C81-872A0B19D7F3}" type="presOf" srcId="{56467849-D623-4DB4-8142-1F2A193F0A51}" destId="{B93D7E45-04DD-42AF-A980-F70567FBEDDF}" srcOrd="0" destOrd="0" presId="urn:microsoft.com/office/officeart/2005/8/layout/hierarchy4"/>
    <dgm:cxn modelId="{900336DC-BA1E-419C-9ECE-7D140A22B5F6}" type="presOf" srcId="{ACE837FE-9745-45F9-AB8B-8F5A05145C67}" destId="{EBA89E28-252F-4683-90FB-3304FB69E308}" srcOrd="0" destOrd="0" presId="urn:microsoft.com/office/officeart/2005/8/layout/hierarchy4"/>
    <dgm:cxn modelId="{EBBA10EE-826F-4CAD-A7FF-11A8096FC444}" type="presParOf" srcId="{EBA89E28-252F-4683-90FB-3304FB69E308}" destId="{D775CAE9-44D1-4885-8767-BE88FB3A7765}" srcOrd="0" destOrd="0" presId="urn:microsoft.com/office/officeart/2005/8/layout/hierarchy4"/>
    <dgm:cxn modelId="{6D99985E-99EC-4053-ACD7-DFCBBE2B0916}" type="presParOf" srcId="{D775CAE9-44D1-4885-8767-BE88FB3A7765}" destId="{B93D7E45-04DD-42AF-A980-F70567FBEDDF}" srcOrd="0" destOrd="0" presId="urn:microsoft.com/office/officeart/2005/8/layout/hierarchy4"/>
    <dgm:cxn modelId="{7D3EDB37-9AF7-4C6E-8574-B8A178E4FFF5}" type="presParOf" srcId="{D775CAE9-44D1-4885-8767-BE88FB3A7765}" destId="{A34F34B9-142E-48A4-B8B2-BF10AD2C5228}" srcOrd="1" destOrd="0" presId="urn:microsoft.com/office/officeart/2005/8/layout/hierarchy4"/>
    <dgm:cxn modelId="{3D0BBBC8-5EC9-4F6A-B8EE-E4C0F6CBFB1E}" type="presParOf" srcId="{D775CAE9-44D1-4885-8767-BE88FB3A7765}" destId="{866FD093-0E6F-4568-9536-B518F59A9978}" srcOrd="2" destOrd="0" presId="urn:microsoft.com/office/officeart/2005/8/layout/hierarchy4"/>
    <dgm:cxn modelId="{BD9D5136-71AA-4BB8-8726-402B87B331B0}" type="presParOf" srcId="{866FD093-0E6F-4568-9536-B518F59A9978}" destId="{FC99C107-A5D5-4EDF-A905-731855EC4DD1}" srcOrd="0" destOrd="0" presId="urn:microsoft.com/office/officeart/2005/8/layout/hierarchy4"/>
    <dgm:cxn modelId="{4F46FC45-D0F6-4352-99F1-92C01E2ECCEF}" type="presParOf" srcId="{FC99C107-A5D5-4EDF-A905-731855EC4DD1}" destId="{DA6F3BDF-444E-4FBD-8E85-368607583A8F}" srcOrd="0" destOrd="0" presId="urn:microsoft.com/office/officeart/2005/8/layout/hierarchy4"/>
    <dgm:cxn modelId="{4A63D15B-D4EB-46B0-82AD-8DAC2280E2DF}" type="presParOf" srcId="{FC99C107-A5D5-4EDF-A905-731855EC4DD1}" destId="{C9AF3B95-12B0-4CB5-A65A-249107B319F1}" srcOrd="1" destOrd="0" presId="urn:microsoft.com/office/officeart/2005/8/layout/hierarchy4"/>
    <dgm:cxn modelId="{BFD1A393-C304-4289-A3D6-CE186799FF7C}" type="presParOf" srcId="{FC99C107-A5D5-4EDF-A905-731855EC4DD1}" destId="{F427C717-1490-4FB7-8929-517D8903080C}" srcOrd="2" destOrd="0" presId="urn:microsoft.com/office/officeart/2005/8/layout/hierarchy4"/>
    <dgm:cxn modelId="{D02307A8-EABC-47CE-B6AC-F8EFBA11F2D8}" type="presParOf" srcId="{F427C717-1490-4FB7-8929-517D8903080C}" destId="{CB96E6A6-5E87-4552-9940-27914A39C475}" srcOrd="0" destOrd="0" presId="urn:microsoft.com/office/officeart/2005/8/layout/hierarchy4"/>
    <dgm:cxn modelId="{58E17787-C593-4460-A27E-D5A994797C6F}" type="presParOf" srcId="{CB96E6A6-5E87-4552-9940-27914A39C475}" destId="{B05851AB-2C31-4E4C-965D-989B0A05466E}" srcOrd="0" destOrd="0" presId="urn:microsoft.com/office/officeart/2005/8/layout/hierarchy4"/>
    <dgm:cxn modelId="{00A54520-8558-41E7-B7B3-7A6DBB5B981A}" type="presParOf" srcId="{CB96E6A6-5E87-4552-9940-27914A39C475}" destId="{4726C7B6-C4B4-40D3-A237-2B68553715B9}" srcOrd="1" destOrd="0" presId="urn:microsoft.com/office/officeart/2005/8/layout/hierarchy4"/>
    <dgm:cxn modelId="{3A47F69C-8153-4E97-9A35-32144CB1D56B}" type="presParOf" srcId="{F427C717-1490-4FB7-8929-517D8903080C}" destId="{5D2202BE-6501-4DF6-9C0B-5FEAF861E24F}" srcOrd="1" destOrd="0" presId="urn:microsoft.com/office/officeart/2005/8/layout/hierarchy4"/>
    <dgm:cxn modelId="{D9EB4A6E-5A3E-44F5-AD47-724CBC65411A}" type="presParOf" srcId="{F427C717-1490-4FB7-8929-517D8903080C}" destId="{39D7EA0B-A637-4D66-BC72-31E3DE242672}" srcOrd="2" destOrd="0" presId="urn:microsoft.com/office/officeart/2005/8/layout/hierarchy4"/>
    <dgm:cxn modelId="{20FCF555-646A-415A-90AB-3D58E47BCB15}" type="presParOf" srcId="{39D7EA0B-A637-4D66-BC72-31E3DE242672}" destId="{E1549871-B05D-41C2-A4AE-85BE60C25676}" srcOrd="0" destOrd="0" presId="urn:microsoft.com/office/officeart/2005/8/layout/hierarchy4"/>
    <dgm:cxn modelId="{F1BA301D-2567-4B1D-BF0C-202E3907D911}" type="presParOf" srcId="{39D7EA0B-A637-4D66-BC72-31E3DE242672}" destId="{E56A2361-02EA-419E-A6C5-BE8F3A6BD759}" srcOrd="1" destOrd="0" presId="urn:microsoft.com/office/officeart/2005/8/layout/hierarchy4"/>
    <dgm:cxn modelId="{F05165D9-E649-418D-A327-0F6B72B9BA55}" type="presParOf" srcId="{866FD093-0E6F-4568-9536-B518F59A9978}" destId="{8021CA7B-7E08-45CF-9EC9-BD3FFFAB780D}" srcOrd="1" destOrd="0" presId="urn:microsoft.com/office/officeart/2005/8/layout/hierarchy4"/>
    <dgm:cxn modelId="{C5C80027-C075-494B-B3E4-33FA6C5753E0}" type="presParOf" srcId="{866FD093-0E6F-4568-9536-B518F59A9978}" destId="{35423338-80B4-4569-943E-FF6F7832ED1D}" srcOrd="2" destOrd="0" presId="urn:microsoft.com/office/officeart/2005/8/layout/hierarchy4"/>
    <dgm:cxn modelId="{3AFE0490-A902-4CBF-A9B4-270FB04916AB}" type="presParOf" srcId="{35423338-80B4-4569-943E-FF6F7832ED1D}" destId="{B35AB213-84E2-4DD8-B699-AFF558E8DE2B}" srcOrd="0" destOrd="0" presId="urn:microsoft.com/office/officeart/2005/8/layout/hierarchy4"/>
    <dgm:cxn modelId="{0FBF8342-B1C2-4F2B-9769-F851C87B3397}" type="presParOf" srcId="{35423338-80B4-4569-943E-FF6F7832ED1D}" destId="{E7DD5965-F1B5-4E59-8D74-BCC712B614DA}" srcOrd="1" destOrd="0" presId="urn:microsoft.com/office/officeart/2005/8/layout/hierarchy4"/>
    <dgm:cxn modelId="{E209DC94-3D6E-449A-A159-D7DD22690C04}" type="presParOf" srcId="{35423338-80B4-4569-943E-FF6F7832ED1D}" destId="{E756BB87-6B5E-4944-B1E7-E5D777528E35}" srcOrd="2" destOrd="0" presId="urn:microsoft.com/office/officeart/2005/8/layout/hierarchy4"/>
    <dgm:cxn modelId="{B7E5FF41-3517-495C-ACFB-5BDD4755F65C}" type="presParOf" srcId="{E756BB87-6B5E-4944-B1E7-E5D777528E35}" destId="{7D659820-0B24-42E6-8894-502ED009A35A}" srcOrd="0" destOrd="0" presId="urn:microsoft.com/office/officeart/2005/8/layout/hierarchy4"/>
    <dgm:cxn modelId="{B9FB40AF-8A11-4A87-96D2-6D4173E739EE}" type="presParOf" srcId="{7D659820-0B24-42E6-8894-502ED009A35A}" destId="{0BF740ED-2F37-4A82-90D3-F3B8ED9EEE81}" srcOrd="0" destOrd="0" presId="urn:microsoft.com/office/officeart/2005/8/layout/hierarchy4"/>
    <dgm:cxn modelId="{8D9663B3-0CC0-4AC9-8F91-36FBA0A5DE02}" type="presParOf" srcId="{7D659820-0B24-42E6-8894-502ED009A35A}" destId="{D61B1D7C-D20D-493F-A42E-B802C63E3625}" srcOrd="1" destOrd="0" presId="urn:microsoft.com/office/officeart/2005/8/layout/hierarchy4"/>
    <dgm:cxn modelId="{E09127D1-9B41-4DEB-852E-8934D97333D7}" type="presParOf" srcId="{866FD093-0E6F-4568-9536-B518F59A9978}" destId="{419DCA2B-DF7B-43E0-AB7C-21C782BD8715}" srcOrd="3" destOrd="0" presId="urn:microsoft.com/office/officeart/2005/8/layout/hierarchy4"/>
    <dgm:cxn modelId="{8F313E15-DDD4-4982-938B-E784ABE65B41}" type="presParOf" srcId="{866FD093-0E6F-4568-9536-B518F59A9978}" destId="{525A9ECB-48E4-493D-8EDA-AE4D6BC0DEA1}" srcOrd="4" destOrd="0" presId="urn:microsoft.com/office/officeart/2005/8/layout/hierarchy4"/>
    <dgm:cxn modelId="{564DFEFD-0D24-436E-95E3-A3A26DC451B9}" type="presParOf" srcId="{525A9ECB-48E4-493D-8EDA-AE4D6BC0DEA1}" destId="{47569E6F-DAB4-444D-B4BA-AEC97F917C50}" srcOrd="0" destOrd="0" presId="urn:microsoft.com/office/officeart/2005/8/layout/hierarchy4"/>
    <dgm:cxn modelId="{5E2514F8-367F-4E39-A2AA-9B36E2257A15}" type="presParOf" srcId="{525A9ECB-48E4-493D-8EDA-AE4D6BC0DEA1}" destId="{C6F41232-6914-4B36-9745-715341268B2B}" srcOrd="1" destOrd="0" presId="urn:microsoft.com/office/officeart/2005/8/layout/hierarchy4"/>
    <dgm:cxn modelId="{B81AD7FC-D2EC-4938-A2C0-AE51DBB1A38B}" type="presParOf" srcId="{525A9ECB-48E4-493D-8EDA-AE4D6BC0DEA1}" destId="{A32664D4-A895-4555-8B5F-D0996659C03E}" srcOrd="2" destOrd="0" presId="urn:microsoft.com/office/officeart/2005/8/layout/hierarchy4"/>
    <dgm:cxn modelId="{2AE4BAAF-3C9E-4F30-A413-4E7C2B034B79}" type="presParOf" srcId="{A32664D4-A895-4555-8B5F-D0996659C03E}" destId="{DA5B81CC-35DE-49D6-A12E-022FED761C35}" srcOrd="0" destOrd="0" presId="urn:microsoft.com/office/officeart/2005/8/layout/hierarchy4"/>
    <dgm:cxn modelId="{CA9BA745-A6CC-4714-BD32-05C505A07157}" type="presParOf" srcId="{DA5B81CC-35DE-49D6-A12E-022FED761C35}" destId="{4BCC6D40-38C1-4628-B411-2F957D6B9789}" srcOrd="0" destOrd="0" presId="urn:microsoft.com/office/officeart/2005/8/layout/hierarchy4"/>
    <dgm:cxn modelId="{F0329107-8DE5-47F1-BB34-AEAB8940B0BD}" type="presParOf" srcId="{DA5B81CC-35DE-49D6-A12E-022FED761C35}" destId="{CB06039B-4A8F-455B-A734-E7B337AB4A74}" srcOrd="1" destOrd="0" presId="urn:microsoft.com/office/officeart/2005/8/layout/hierarchy4"/>
    <dgm:cxn modelId="{806571C2-BD19-4BE0-A275-94872BFB4CFA}" type="presParOf" srcId="{866FD093-0E6F-4568-9536-B518F59A9978}" destId="{60C667A1-DE51-4874-94A2-4E649B922E65}" srcOrd="5" destOrd="0" presId="urn:microsoft.com/office/officeart/2005/8/layout/hierarchy4"/>
    <dgm:cxn modelId="{FFD17DF8-2F4D-47CF-8E95-893C53B876C6}" type="presParOf" srcId="{866FD093-0E6F-4568-9536-B518F59A9978}" destId="{44493336-18B3-4074-8826-BC7DDA903283}" srcOrd="6" destOrd="0" presId="urn:microsoft.com/office/officeart/2005/8/layout/hierarchy4"/>
    <dgm:cxn modelId="{D9CB214F-F075-42FE-AA16-35FE311834BA}" type="presParOf" srcId="{44493336-18B3-4074-8826-BC7DDA903283}" destId="{A59BB3CF-188C-484A-9041-BC59EF774A1B}" srcOrd="0" destOrd="0" presId="urn:microsoft.com/office/officeart/2005/8/layout/hierarchy4"/>
    <dgm:cxn modelId="{A1F2715D-9585-4B21-88F8-F82986E795D8}" type="presParOf" srcId="{44493336-18B3-4074-8826-BC7DDA903283}" destId="{367D7585-531D-44D3-9B28-DA6E3E2592C2}" srcOrd="1" destOrd="0" presId="urn:microsoft.com/office/officeart/2005/8/layout/hierarchy4"/>
    <dgm:cxn modelId="{2E55A71D-860E-4995-BFCD-894D769EBCED}" type="presParOf" srcId="{44493336-18B3-4074-8826-BC7DDA903283}" destId="{F76D3211-23C5-402B-B6F9-384930848959}" srcOrd="2" destOrd="0" presId="urn:microsoft.com/office/officeart/2005/8/layout/hierarchy4"/>
    <dgm:cxn modelId="{B4929749-F31C-47B2-A639-BC35826F5C3C}" type="presParOf" srcId="{F76D3211-23C5-402B-B6F9-384930848959}" destId="{DAF6172F-A7AA-4C02-AF92-7A8B269559FE}" srcOrd="0" destOrd="0" presId="urn:microsoft.com/office/officeart/2005/8/layout/hierarchy4"/>
    <dgm:cxn modelId="{4B0A49FA-EFC0-4D9F-AE4E-8770D8B939A1}" type="presParOf" srcId="{DAF6172F-A7AA-4C02-AF92-7A8B269559FE}" destId="{9560A0E0-65E2-44CB-AA36-CB9924DECE4E}" srcOrd="0" destOrd="0" presId="urn:microsoft.com/office/officeart/2005/8/layout/hierarchy4"/>
    <dgm:cxn modelId="{F67FBA13-844A-44F4-BBFF-DC1F5BC72D29}"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餐旅群</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民生家商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D017F8-1995-4D12-B66D-6EB9846BEA44}">
      <dgm:prSet phldrT="[文字]"/>
      <dgm:spPr>
        <a:xfrm>
          <a:off x="4937571"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日新工商</a:t>
          </a:r>
        </a:p>
      </dgm:t>
    </dgm:pt>
    <dgm:pt modelId="{050FE14E-CB8D-4287-889A-12610A8A5D64}" type="parTrans" cxnId="{379EB37F-1E8C-4CC6-A536-92CF8B08FC1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EBD5CF-09F6-489F-BED1-CB6A57C0F5CA}" type="sibTrans" cxnId="{379EB37F-1E8C-4CC6-A536-92CF8B08FC1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民生進修部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55411578-7F30-4C03-8DB9-39D8718FB1D8}">
      <dgm:prSet phldrT="[文字]"/>
      <dgm:spPr>
        <a:xfrm>
          <a:off x="4937571"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日新進修部</a:t>
          </a:r>
        </a:p>
      </dgm:t>
    </dgm:pt>
    <dgm:pt modelId="{74C6FED0-3D45-4618-BD3F-EB52309A5D6C}" type="parTrans" cxnId="{1F2F063E-56D2-457A-8E3E-ABBF1A0615F4}">
      <dgm:prSet/>
      <dgm:spPr/>
      <dgm:t>
        <a:bodyPr/>
        <a:lstStyle/>
        <a:p>
          <a:endParaRPr lang="zh-TW" altLang="en-US"/>
        </a:p>
      </dgm:t>
    </dgm:pt>
    <dgm:pt modelId="{EADDFE9E-DCFF-4575-BBB4-ED916AF4B3EF}" type="sibTrans" cxnId="{1F2F063E-56D2-457A-8E3E-ABBF1A0615F4}">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0">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10">
        <dgm:presLayoutVars>
          <dgm:chPref val="3"/>
        </dgm:presLayoutVars>
      </dgm:prSet>
      <dgm:spPr/>
      <dgm:t>
        <a:bodyPr/>
        <a:lstStyle/>
        <a:p>
          <a:endParaRPr lang="zh-TW" altLang="en-US"/>
        </a:p>
      </dgm:t>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10">
        <dgm:presLayoutVars>
          <dgm:chPref val="3"/>
        </dgm:presLayoutVars>
      </dgm:prSet>
      <dgm:spPr>
        <a:prstGeom prst="roundRect">
          <a:avLst>
            <a:gd name="adj" fmla="val 10000"/>
          </a:avLst>
        </a:prstGeom>
      </dgm:spPr>
      <dgm:t>
        <a:bodyPr/>
        <a:lstStyle/>
        <a:p>
          <a:endParaRPr lang="zh-TW" altLang="en-US"/>
        </a:p>
      </dgm:t>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10">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10">
        <dgm:presLayoutVars>
          <dgm:chPref val="3"/>
        </dgm:presLayoutVars>
      </dgm:prSet>
      <dgm:spPr>
        <a:prstGeom prst="roundRect">
          <a:avLst>
            <a:gd name="adj" fmla="val 10000"/>
          </a:avLst>
        </a:prstGeom>
      </dgm:spPr>
      <dgm:t>
        <a:bodyPr/>
        <a:lstStyle/>
        <a:p>
          <a:endParaRPr lang="zh-TW" altLang="en-US"/>
        </a:p>
      </dgm:t>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10">
        <dgm:presLayoutVars>
          <dgm:chPref val="3"/>
        </dgm:presLayoutVars>
      </dgm:prSet>
      <dgm:spPr/>
      <dgm:t>
        <a:bodyPr/>
        <a:lstStyle/>
        <a:p>
          <a:endParaRPr lang="zh-TW" altLang="en-US"/>
        </a:p>
      </dgm:t>
    </dgm:pt>
    <dgm:pt modelId="{DD00C9AA-E18E-484F-872A-E4A62B723015}" type="pres">
      <dgm:prSet presAssocID="{600F11BA-0BFD-4CC2-B0F1-647FB17267A8}" presName="horzThree" presStyleCnt="0"/>
      <dgm:spPr/>
    </dgm:pt>
    <dgm:pt modelId="{D97219DB-E69A-44C6-A7C8-30DE9C00AD8F}" type="pres">
      <dgm:prSet presAssocID="{DDC6E34E-5DF1-44E4-9EFE-B608F7D78FDD}" presName="sibSpaceThree" presStyleCnt="0"/>
      <dgm:spPr/>
    </dgm:pt>
    <dgm:pt modelId="{A4ED4276-07E1-494F-A39D-096A4FC1C4EF}" type="pres">
      <dgm:prSet presAssocID="{EBD017F8-1995-4D12-B66D-6EB9846BEA44}" presName="vertThree" presStyleCnt="0"/>
      <dgm:spPr/>
    </dgm:pt>
    <dgm:pt modelId="{F191EACD-00BC-42A0-B404-DCE795F8921E}" type="pres">
      <dgm:prSet presAssocID="{EBD017F8-1995-4D12-B66D-6EB9846BEA44}" presName="txThree" presStyleLbl="node3" presStyleIdx="6" presStyleCnt="10">
        <dgm:presLayoutVars>
          <dgm:chPref val="3"/>
        </dgm:presLayoutVars>
      </dgm:prSet>
      <dgm:spPr>
        <a:prstGeom prst="roundRect">
          <a:avLst>
            <a:gd name="adj" fmla="val 10000"/>
          </a:avLst>
        </a:prstGeom>
      </dgm:spPr>
      <dgm:t>
        <a:bodyPr/>
        <a:lstStyle/>
        <a:p>
          <a:endParaRPr lang="zh-TW" altLang="en-US"/>
        </a:p>
      </dgm:t>
    </dgm:pt>
    <dgm:pt modelId="{E22CE1B9-A2A1-4375-91F8-D94901B8BF45}" type="pres">
      <dgm:prSet presAssocID="{EBD017F8-1995-4D12-B66D-6EB9846BEA44}" presName="horzThree" presStyleCnt="0"/>
      <dgm:spPr/>
    </dgm:pt>
    <dgm:pt modelId="{0CE19AB3-5E97-403F-B468-4D805E8D93B6}" type="pres">
      <dgm:prSet presAssocID="{42EBD5CF-09F6-489F-BED1-CB6A57C0F5CA}" presName="sibSpaceThree" presStyleCnt="0"/>
      <dgm:spPr/>
    </dgm:pt>
    <dgm:pt modelId="{A1E10B1A-2C96-4D37-B307-E4F0EEC4E528}" type="pres">
      <dgm:prSet presAssocID="{55411578-7F30-4C03-8DB9-39D8718FB1D8}" presName="vertThree" presStyleCnt="0"/>
      <dgm:spPr/>
    </dgm:pt>
    <dgm:pt modelId="{F3EFDEB7-2C58-4507-8C5B-A02BDF316148}" type="pres">
      <dgm:prSet presAssocID="{55411578-7F30-4C03-8DB9-39D8718FB1D8}" presName="txThree" presStyleLbl="node3" presStyleIdx="7" presStyleCnt="10">
        <dgm:presLayoutVars>
          <dgm:chPref val="3"/>
        </dgm:presLayoutVars>
      </dgm:prSet>
      <dgm:spPr/>
      <dgm:t>
        <a:bodyPr/>
        <a:lstStyle/>
        <a:p>
          <a:endParaRPr lang="zh-TW" altLang="en-US"/>
        </a:p>
      </dgm:t>
    </dgm:pt>
    <dgm:pt modelId="{F6EAB237-145B-43F1-BF8B-D7AD4F6F48F5}" type="pres">
      <dgm:prSet presAssocID="{55411578-7F30-4C03-8DB9-39D8718FB1D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8" presStyleCnt="10">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9" presStyleCnt="10">
        <dgm:presLayoutVars>
          <dgm:chPref val="3"/>
        </dgm:presLayoutVars>
      </dgm:prSet>
      <dgm:spPr>
        <a:prstGeom prst="roundRect">
          <a:avLst>
            <a:gd name="adj" fmla="val 10000"/>
          </a:avLst>
        </a:prstGeom>
      </dgm:spPr>
      <dgm:t>
        <a:bodyPr/>
        <a:lstStyle/>
        <a:p>
          <a:endParaRPr lang="zh-TW" altLang="en-US"/>
        </a:p>
      </dgm:t>
    </dgm:pt>
    <dgm:pt modelId="{B3970DCA-4D1A-4821-B120-16C04451AEB4}" type="pres">
      <dgm:prSet presAssocID="{205A70F4-E639-44AF-96EE-49C7EF2823D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43CE39D4-18A7-4109-9C15-69C51CA545B2}" srcId="{3F652AAA-7CC8-4501-916F-749AB6DD6F89}" destId="{205A70F4-E639-44AF-96EE-49C7EF2823DB}" srcOrd="1" destOrd="0" parTransId="{59466FC8-BB3E-4270-BD76-7C9C876E0C88}" sibTransId="{9BEAD905-7E22-403A-B8DB-D80E4655F6D1}"/>
    <dgm:cxn modelId="{99234CF3-6837-464B-B82F-3A0966AB4151}" type="presOf" srcId="{0093F378-60B8-4459-8877-29AB5FD73FFB}" destId="{B05851AB-2C31-4E4C-965D-989B0A05466E}" srcOrd="0" destOrd="0" presId="urn:microsoft.com/office/officeart/2005/8/layout/hierarchy4"/>
    <dgm:cxn modelId="{5CF59974-BF67-49DC-B663-0E665C295DBA}" srcId="{7CB2CD1A-D604-4885-9DF4-4895E15BD372}" destId="{23CF82D4-14E2-4819-B11F-D6D0D2017246}" srcOrd="4" destOrd="0" parTransId="{4C6C769F-FDE5-4B0F-944C-A69194DE3770}" sibTransId="{B2E39B75-AF9A-4130-A838-75220C7FAD3C}"/>
    <dgm:cxn modelId="{61555171-A7AC-43BF-A9B2-981BD9DA2F63}" srcId="{56467849-D623-4DB4-8142-1F2A193F0A51}" destId="{3F652AAA-7CC8-4501-916F-749AB6DD6F89}" srcOrd="1" destOrd="0" parTransId="{FF4736DE-F469-4AD1-853F-429623B9A74F}" sibTransId="{0C240723-5103-40A0-8835-837A7E6E706B}"/>
    <dgm:cxn modelId="{CFDE1269-0448-4B74-B90F-BC6DC725DBE4}" srcId="{7CB2CD1A-D604-4885-9DF4-4895E15BD372}" destId="{656FCDFA-20DB-4A28-8000-552BF57B6F94}" srcOrd="2" destOrd="0" parTransId="{B9425EEA-DB95-484E-AF2B-87D101329712}" sibTransId="{10488E67-7974-4169-BDD7-35101824A4F1}"/>
    <dgm:cxn modelId="{445D1AB6-413A-4C15-AA60-165C0250A49A}" srcId="{56467849-D623-4DB4-8142-1F2A193F0A51}" destId="{7CB2CD1A-D604-4885-9DF4-4895E15BD372}" srcOrd="0" destOrd="0" parTransId="{F6D08762-2098-4A09-AEC7-58D68C6F942C}" sibTransId="{1DA7A632-5B46-4562-AE49-A2AFE0CA0077}"/>
    <dgm:cxn modelId="{D28D3B70-6B1D-4003-8110-78266671DBDC}" type="presOf" srcId="{ACE837FE-9745-45F9-AB8B-8F5A05145C67}" destId="{EBA89E28-252F-4683-90FB-3304FB69E308}" srcOrd="0" destOrd="0" presId="urn:microsoft.com/office/officeart/2005/8/layout/hierarchy4"/>
    <dgm:cxn modelId="{318DE9D6-CEBD-40BB-A4BB-447DE624A3C0}" type="presOf" srcId="{9AD7D335-35ED-4978-AB6A-A7088F1ED929}" destId="{0BF740ED-2F37-4A82-90D3-F3B8ED9EEE81}"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284260D6-D77E-49A0-AB2A-8ACAAF559A7A}" type="presOf" srcId="{56467849-D623-4DB4-8142-1F2A193F0A51}" destId="{B93D7E45-04DD-42AF-A980-F70567FBEDDF}" srcOrd="0" destOrd="0" presId="urn:microsoft.com/office/officeart/2005/8/layout/hierarchy4"/>
    <dgm:cxn modelId="{B3F34D22-BF7D-46EB-909C-506FD0E668F4}" type="presOf" srcId="{7CB2CD1A-D604-4885-9DF4-4895E15BD372}" destId="{DA6F3BDF-444E-4FBD-8E85-368607583A8F}" srcOrd="0" destOrd="0" presId="urn:microsoft.com/office/officeart/2005/8/layout/hierarchy4"/>
    <dgm:cxn modelId="{3D1A81CC-4C77-4961-8392-1725ABB7D127}" srcId="{7CB2CD1A-D604-4885-9DF4-4895E15BD372}" destId="{078AB2B7-93C6-475E-9895-4424D4A18B28}" srcOrd="1" destOrd="0" parTransId="{DFB7E687-1C5F-4166-9CAA-7736D0978A0A}" sibTransId="{07EC185D-68D1-45F0-B13B-4F890D9B476A}"/>
    <dgm:cxn modelId="{93B7F482-2459-44CC-82C3-4E9AA5CE5EE5}" srcId="{7CB2CD1A-D604-4885-9DF4-4895E15BD372}" destId="{0093F378-60B8-4459-8877-29AB5FD73FFB}" srcOrd="0" destOrd="0" parTransId="{F7E1B006-6459-4CA7-B08E-073EE45E9A26}" sibTransId="{ED1223DA-53C4-4EAD-8BB9-DD33EC68DC73}"/>
    <dgm:cxn modelId="{0FC9A62F-49A4-4269-9033-1DB6B45AEC1F}" type="presOf" srcId="{600F11BA-0BFD-4CC2-B0F1-647FB17267A8}" destId="{826DAC3C-23BE-42F4-9CCA-4892394424E4}" srcOrd="0" destOrd="0" presId="urn:microsoft.com/office/officeart/2005/8/layout/hierarchy4"/>
    <dgm:cxn modelId="{C9E64A69-E8CA-4B1D-867C-A828483AD282}" type="presOf" srcId="{B6DC169E-4E02-404E-ADBF-D6287FFE69C2}" destId="{E1549871-B05D-41C2-A4AE-85BE60C25676}" srcOrd="0" destOrd="0" presId="urn:microsoft.com/office/officeart/2005/8/layout/hierarchy4"/>
    <dgm:cxn modelId="{BB898E1D-D1A6-4142-99B2-4D9984E42454}" type="presOf" srcId="{3F652AAA-7CC8-4501-916F-749AB6DD6F89}" destId="{B35AB213-84E2-4DD8-B699-AFF558E8DE2B}" srcOrd="0" destOrd="0" presId="urn:microsoft.com/office/officeart/2005/8/layout/hierarchy4"/>
    <dgm:cxn modelId="{D0B02E28-A0FA-4594-A5CF-187F795575E6}" type="presOf" srcId="{55411578-7F30-4C03-8DB9-39D8718FB1D8}" destId="{F3EFDEB7-2C58-4507-8C5B-A02BDF316148}"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1F2F063E-56D2-457A-8E3E-ABBF1A0615F4}" srcId="{7CB2CD1A-D604-4885-9DF4-4895E15BD372}" destId="{55411578-7F30-4C03-8DB9-39D8718FB1D8}" srcOrd="7" destOrd="0" parTransId="{74C6FED0-3D45-4618-BD3F-EB52309A5D6C}" sibTransId="{EADDFE9E-DCFF-4575-BBB4-ED916AF4B3EF}"/>
    <dgm:cxn modelId="{1E6614C5-1403-4359-9029-38845344F80A}" type="presOf" srcId="{205A70F4-E639-44AF-96EE-49C7EF2823DB}" destId="{55B0363A-80A2-4FAD-93E3-1E261793417B}" srcOrd="0" destOrd="0" presId="urn:microsoft.com/office/officeart/2005/8/layout/hierarchy4"/>
    <dgm:cxn modelId="{34E6FF95-D62F-4C12-B050-17FB02321F36}" type="presOf" srcId="{23CF82D4-14E2-4819-B11F-D6D0D2017246}" destId="{2438C7AD-F503-478E-969F-DD80316E3A23}" srcOrd="0" destOrd="0" presId="urn:microsoft.com/office/officeart/2005/8/layout/hierarchy4"/>
    <dgm:cxn modelId="{06D2C058-8A3E-46FE-857B-4F6310E7846D}" type="presOf" srcId="{656FCDFA-20DB-4A28-8000-552BF57B6F94}" destId="{D331EB04-72BE-4966-B4AB-048B236C8B83}" srcOrd="0" destOrd="0" presId="urn:microsoft.com/office/officeart/2005/8/layout/hierarchy4"/>
    <dgm:cxn modelId="{A5984C18-1418-4A55-AD75-C5B3B7410D5D}" type="presOf" srcId="{EBD017F8-1995-4D12-B66D-6EB9846BEA44}" destId="{F191EACD-00BC-42A0-B404-DCE795F8921E}" srcOrd="0" destOrd="0" presId="urn:microsoft.com/office/officeart/2005/8/layout/hierarchy4"/>
    <dgm:cxn modelId="{48AF485E-766B-4106-9745-4FB5295C8D71}" type="presOf" srcId="{078AB2B7-93C6-475E-9895-4424D4A18B28}" destId="{A4D845A7-EFC2-4103-94AB-9E7AE2EA98A4}" srcOrd="0" destOrd="0" presId="urn:microsoft.com/office/officeart/2005/8/layout/hierarchy4"/>
    <dgm:cxn modelId="{379EB37F-1E8C-4CC6-A536-92CF8B08FC17}" srcId="{7CB2CD1A-D604-4885-9DF4-4895E15BD372}" destId="{EBD017F8-1995-4D12-B66D-6EB9846BEA44}" srcOrd="6" destOrd="0" parTransId="{050FE14E-CB8D-4287-889A-12610A8A5D64}" sibTransId="{42EBD5CF-09F6-489F-BED1-CB6A57C0F5CA}"/>
    <dgm:cxn modelId="{1E4108C3-2A28-4A05-A60C-6DF6E3075ABD}" srcId="{7CB2CD1A-D604-4885-9DF4-4895E15BD372}" destId="{600F11BA-0BFD-4CC2-B0F1-647FB17267A8}" srcOrd="5" destOrd="0" parTransId="{B59C9A1B-68BD-41ED-B73D-4A819C541A6D}" sibTransId="{DDC6E34E-5DF1-44E4-9EFE-B608F7D78FDD}"/>
    <dgm:cxn modelId="{488FF925-C01B-4EC7-BE19-CE59FB9AE5DC}" type="presParOf" srcId="{EBA89E28-252F-4683-90FB-3304FB69E308}" destId="{D775CAE9-44D1-4885-8767-BE88FB3A7765}" srcOrd="0" destOrd="0" presId="urn:microsoft.com/office/officeart/2005/8/layout/hierarchy4"/>
    <dgm:cxn modelId="{696F66CF-E59C-48C8-8B39-7EF98F2E4AE9}" type="presParOf" srcId="{D775CAE9-44D1-4885-8767-BE88FB3A7765}" destId="{B93D7E45-04DD-42AF-A980-F70567FBEDDF}" srcOrd="0" destOrd="0" presId="urn:microsoft.com/office/officeart/2005/8/layout/hierarchy4"/>
    <dgm:cxn modelId="{5C98C0C9-07CE-4503-B608-39EB3FFBD853}" type="presParOf" srcId="{D775CAE9-44D1-4885-8767-BE88FB3A7765}" destId="{A34F34B9-142E-48A4-B8B2-BF10AD2C5228}" srcOrd="1" destOrd="0" presId="urn:microsoft.com/office/officeart/2005/8/layout/hierarchy4"/>
    <dgm:cxn modelId="{5871C5AE-FB54-461C-A500-23B9F8D66231}" type="presParOf" srcId="{D775CAE9-44D1-4885-8767-BE88FB3A7765}" destId="{866FD093-0E6F-4568-9536-B518F59A9978}" srcOrd="2" destOrd="0" presId="urn:microsoft.com/office/officeart/2005/8/layout/hierarchy4"/>
    <dgm:cxn modelId="{283E1D11-BA65-4262-B5DB-9CCA5D702CA5}" type="presParOf" srcId="{866FD093-0E6F-4568-9536-B518F59A9978}" destId="{FC99C107-A5D5-4EDF-A905-731855EC4DD1}" srcOrd="0" destOrd="0" presId="urn:microsoft.com/office/officeart/2005/8/layout/hierarchy4"/>
    <dgm:cxn modelId="{3553AB9C-6718-4033-9F43-D35A0870FCE8}" type="presParOf" srcId="{FC99C107-A5D5-4EDF-A905-731855EC4DD1}" destId="{DA6F3BDF-444E-4FBD-8E85-368607583A8F}" srcOrd="0" destOrd="0" presId="urn:microsoft.com/office/officeart/2005/8/layout/hierarchy4"/>
    <dgm:cxn modelId="{CE33D155-A6BB-4D5B-B525-22C43F32CE6D}" type="presParOf" srcId="{FC99C107-A5D5-4EDF-A905-731855EC4DD1}" destId="{C9AF3B95-12B0-4CB5-A65A-249107B319F1}" srcOrd="1" destOrd="0" presId="urn:microsoft.com/office/officeart/2005/8/layout/hierarchy4"/>
    <dgm:cxn modelId="{9A8AA45A-AA14-409C-8C3F-9223C17153D9}" type="presParOf" srcId="{FC99C107-A5D5-4EDF-A905-731855EC4DD1}" destId="{F427C717-1490-4FB7-8929-517D8903080C}" srcOrd="2" destOrd="0" presId="urn:microsoft.com/office/officeart/2005/8/layout/hierarchy4"/>
    <dgm:cxn modelId="{CF67F6C4-756B-42CB-8F36-5444D4B27C0B}" type="presParOf" srcId="{F427C717-1490-4FB7-8929-517D8903080C}" destId="{CB96E6A6-5E87-4552-9940-27914A39C475}" srcOrd="0" destOrd="0" presId="urn:microsoft.com/office/officeart/2005/8/layout/hierarchy4"/>
    <dgm:cxn modelId="{FEC9D33D-F05C-4E39-BE77-38C137ACB7C1}" type="presParOf" srcId="{CB96E6A6-5E87-4552-9940-27914A39C475}" destId="{B05851AB-2C31-4E4C-965D-989B0A05466E}" srcOrd="0" destOrd="0" presId="urn:microsoft.com/office/officeart/2005/8/layout/hierarchy4"/>
    <dgm:cxn modelId="{D993D961-99FA-45E9-997E-0B566DC9D47A}" type="presParOf" srcId="{CB96E6A6-5E87-4552-9940-27914A39C475}" destId="{4726C7B6-C4B4-40D3-A237-2B68553715B9}" srcOrd="1" destOrd="0" presId="urn:microsoft.com/office/officeart/2005/8/layout/hierarchy4"/>
    <dgm:cxn modelId="{AEC431C6-515C-4700-B906-59DAB22EBE94}" type="presParOf" srcId="{F427C717-1490-4FB7-8929-517D8903080C}" destId="{5D2202BE-6501-4DF6-9C0B-5FEAF861E24F}" srcOrd="1" destOrd="0" presId="urn:microsoft.com/office/officeart/2005/8/layout/hierarchy4"/>
    <dgm:cxn modelId="{54C10949-B928-4945-AC82-01B33E777A7C}" type="presParOf" srcId="{F427C717-1490-4FB7-8929-517D8903080C}" destId="{03DAA7E1-EB45-4523-9488-45796B5817BA}" srcOrd="2" destOrd="0" presId="urn:microsoft.com/office/officeart/2005/8/layout/hierarchy4"/>
    <dgm:cxn modelId="{6E632EDE-8420-487C-AA13-3995B88C0D6F}" type="presParOf" srcId="{03DAA7E1-EB45-4523-9488-45796B5817BA}" destId="{A4D845A7-EFC2-4103-94AB-9E7AE2EA98A4}" srcOrd="0" destOrd="0" presId="urn:microsoft.com/office/officeart/2005/8/layout/hierarchy4"/>
    <dgm:cxn modelId="{7F92EB89-5ECF-4E82-9595-B94B5A4744C4}" type="presParOf" srcId="{03DAA7E1-EB45-4523-9488-45796B5817BA}" destId="{3B290932-D397-43AF-AEB1-E26EE3BBA568}" srcOrd="1" destOrd="0" presId="urn:microsoft.com/office/officeart/2005/8/layout/hierarchy4"/>
    <dgm:cxn modelId="{D9FD1349-D870-43EE-9D1E-BECF89E38E0B}" type="presParOf" srcId="{F427C717-1490-4FB7-8929-517D8903080C}" destId="{F21E7B91-4456-43AE-96BD-CC6494659F06}" srcOrd="3" destOrd="0" presId="urn:microsoft.com/office/officeart/2005/8/layout/hierarchy4"/>
    <dgm:cxn modelId="{69525B5F-479F-4B4F-9FF0-05A0BE3D8427}" type="presParOf" srcId="{F427C717-1490-4FB7-8929-517D8903080C}" destId="{C16EF7D4-FA01-4E75-906A-1D5C74C020E2}" srcOrd="4" destOrd="0" presId="urn:microsoft.com/office/officeart/2005/8/layout/hierarchy4"/>
    <dgm:cxn modelId="{DCCDABDC-7AF2-4632-8DF4-227C5DDC5829}" type="presParOf" srcId="{C16EF7D4-FA01-4E75-906A-1D5C74C020E2}" destId="{D331EB04-72BE-4966-B4AB-048B236C8B83}" srcOrd="0" destOrd="0" presId="urn:microsoft.com/office/officeart/2005/8/layout/hierarchy4"/>
    <dgm:cxn modelId="{41710EFD-DA9D-4B1C-8029-794E0A7FA07B}" type="presParOf" srcId="{C16EF7D4-FA01-4E75-906A-1D5C74C020E2}" destId="{8A69E146-E50E-4495-9988-9C962F17F9A2}" srcOrd="1" destOrd="0" presId="urn:microsoft.com/office/officeart/2005/8/layout/hierarchy4"/>
    <dgm:cxn modelId="{8EEE67E2-49BC-45D2-8266-DF796DD783CC}" type="presParOf" srcId="{F427C717-1490-4FB7-8929-517D8903080C}" destId="{1FAB88C9-9483-4BB1-A366-CE2A0F17EC78}" srcOrd="5" destOrd="0" presId="urn:microsoft.com/office/officeart/2005/8/layout/hierarchy4"/>
    <dgm:cxn modelId="{86239251-13FD-461A-A790-3CE973916998}" type="presParOf" srcId="{F427C717-1490-4FB7-8929-517D8903080C}" destId="{39D7EA0B-A637-4D66-BC72-31E3DE242672}" srcOrd="6" destOrd="0" presId="urn:microsoft.com/office/officeart/2005/8/layout/hierarchy4"/>
    <dgm:cxn modelId="{0EAB9FA6-C61F-4022-9075-2B3FE921F42D}" type="presParOf" srcId="{39D7EA0B-A637-4D66-BC72-31E3DE242672}" destId="{E1549871-B05D-41C2-A4AE-85BE60C25676}" srcOrd="0" destOrd="0" presId="urn:microsoft.com/office/officeart/2005/8/layout/hierarchy4"/>
    <dgm:cxn modelId="{B3F4FDC5-8835-4EE6-A40F-E0699C5C9661}" type="presParOf" srcId="{39D7EA0B-A637-4D66-BC72-31E3DE242672}" destId="{E56A2361-02EA-419E-A6C5-BE8F3A6BD759}" srcOrd="1" destOrd="0" presId="urn:microsoft.com/office/officeart/2005/8/layout/hierarchy4"/>
    <dgm:cxn modelId="{1176DB09-CDDD-4CDC-928A-863EDA1B1347}" type="presParOf" srcId="{F427C717-1490-4FB7-8929-517D8903080C}" destId="{6AFBE705-A74C-4D55-9016-E487D85D7A2E}" srcOrd="7" destOrd="0" presId="urn:microsoft.com/office/officeart/2005/8/layout/hierarchy4"/>
    <dgm:cxn modelId="{975B7863-FB64-4033-BC7F-7478D84A156A}" type="presParOf" srcId="{F427C717-1490-4FB7-8929-517D8903080C}" destId="{18D446A1-5D04-4FB0-A33F-21D0C4F0971B}" srcOrd="8" destOrd="0" presId="urn:microsoft.com/office/officeart/2005/8/layout/hierarchy4"/>
    <dgm:cxn modelId="{80D2793F-A1DF-4D6E-B57B-2658EF284C8E}" type="presParOf" srcId="{18D446A1-5D04-4FB0-A33F-21D0C4F0971B}" destId="{2438C7AD-F503-478E-969F-DD80316E3A23}" srcOrd="0" destOrd="0" presId="urn:microsoft.com/office/officeart/2005/8/layout/hierarchy4"/>
    <dgm:cxn modelId="{B8D409A6-11E5-40ED-839B-B12303095558}" type="presParOf" srcId="{18D446A1-5D04-4FB0-A33F-21D0C4F0971B}" destId="{8C65FB59-F269-4A8F-98CA-4B6816DD56C6}" srcOrd="1" destOrd="0" presId="urn:microsoft.com/office/officeart/2005/8/layout/hierarchy4"/>
    <dgm:cxn modelId="{9775C63D-AD67-4ACC-89A6-3B1ACA344DD6}" type="presParOf" srcId="{F427C717-1490-4FB7-8929-517D8903080C}" destId="{ED6795D7-2095-4CAC-B78E-6EEB97B20A04}" srcOrd="9" destOrd="0" presId="urn:microsoft.com/office/officeart/2005/8/layout/hierarchy4"/>
    <dgm:cxn modelId="{E33AA8D8-C774-44F8-9DED-849ED738E7A1}" type="presParOf" srcId="{F427C717-1490-4FB7-8929-517D8903080C}" destId="{5DC3C8E8-0795-4E1A-8113-6AC47E41C623}" srcOrd="10" destOrd="0" presId="urn:microsoft.com/office/officeart/2005/8/layout/hierarchy4"/>
    <dgm:cxn modelId="{AC5A2AFC-2DDB-46D5-B0CC-D928FA49BFE3}" type="presParOf" srcId="{5DC3C8E8-0795-4E1A-8113-6AC47E41C623}" destId="{826DAC3C-23BE-42F4-9CCA-4892394424E4}" srcOrd="0" destOrd="0" presId="urn:microsoft.com/office/officeart/2005/8/layout/hierarchy4"/>
    <dgm:cxn modelId="{60AEA8E8-84F9-4465-B8EF-0B56D18C240C}" type="presParOf" srcId="{5DC3C8E8-0795-4E1A-8113-6AC47E41C623}" destId="{DD00C9AA-E18E-484F-872A-E4A62B723015}" srcOrd="1" destOrd="0" presId="urn:microsoft.com/office/officeart/2005/8/layout/hierarchy4"/>
    <dgm:cxn modelId="{BF588115-3097-40AA-86F3-E48C9E8DBB18}" type="presParOf" srcId="{F427C717-1490-4FB7-8929-517D8903080C}" destId="{D97219DB-E69A-44C6-A7C8-30DE9C00AD8F}" srcOrd="11" destOrd="0" presId="urn:microsoft.com/office/officeart/2005/8/layout/hierarchy4"/>
    <dgm:cxn modelId="{69CC1FEF-A69F-4A72-A827-77D3A314FDB5}" type="presParOf" srcId="{F427C717-1490-4FB7-8929-517D8903080C}" destId="{A4ED4276-07E1-494F-A39D-096A4FC1C4EF}" srcOrd="12" destOrd="0" presId="urn:microsoft.com/office/officeart/2005/8/layout/hierarchy4"/>
    <dgm:cxn modelId="{C842BE4E-8D88-4116-845E-E9258504A24A}" type="presParOf" srcId="{A4ED4276-07E1-494F-A39D-096A4FC1C4EF}" destId="{F191EACD-00BC-42A0-B404-DCE795F8921E}" srcOrd="0" destOrd="0" presId="urn:microsoft.com/office/officeart/2005/8/layout/hierarchy4"/>
    <dgm:cxn modelId="{31E75EB0-FCE8-41AD-997D-1349779D7EDD}" type="presParOf" srcId="{A4ED4276-07E1-494F-A39D-096A4FC1C4EF}" destId="{E22CE1B9-A2A1-4375-91F8-D94901B8BF45}" srcOrd="1" destOrd="0" presId="urn:microsoft.com/office/officeart/2005/8/layout/hierarchy4"/>
    <dgm:cxn modelId="{DBFE34DC-4D3F-409E-A4D4-4CFB96C4BA35}" type="presParOf" srcId="{F427C717-1490-4FB7-8929-517D8903080C}" destId="{0CE19AB3-5E97-403F-B468-4D805E8D93B6}" srcOrd="13" destOrd="0" presId="urn:microsoft.com/office/officeart/2005/8/layout/hierarchy4"/>
    <dgm:cxn modelId="{6823D8F5-73BC-48D5-A78B-8C115CA2928A}" type="presParOf" srcId="{F427C717-1490-4FB7-8929-517D8903080C}" destId="{A1E10B1A-2C96-4D37-B307-E4F0EEC4E528}" srcOrd="14" destOrd="0" presId="urn:microsoft.com/office/officeart/2005/8/layout/hierarchy4"/>
    <dgm:cxn modelId="{1D99AEA7-9FB6-4EC7-ABF6-6772C32C3C08}" type="presParOf" srcId="{A1E10B1A-2C96-4D37-B307-E4F0EEC4E528}" destId="{F3EFDEB7-2C58-4507-8C5B-A02BDF316148}" srcOrd="0" destOrd="0" presId="urn:microsoft.com/office/officeart/2005/8/layout/hierarchy4"/>
    <dgm:cxn modelId="{DD476E70-2813-408F-B7BA-4DB1151CB991}" type="presParOf" srcId="{A1E10B1A-2C96-4D37-B307-E4F0EEC4E528}" destId="{F6EAB237-145B-43F1-BF8B-D7AD4F6F48F5}" srcOrd="1" destOrd="0" presId="urn:microsoft.com/office/officeart/2005/8/layout/hierarchy4"/>
    <dgm:cxn modelId="{F6C87A0C-C427-4A0E-8EC3-D5DD0DE46A7B}" type="presParOf" srcId="{866FD093-0E6F-4568-9536-B518F59A9978}" destId="{8021CA7B-7E08-45CF-9EC9-BD3FFFAB780D}" srcOrd="1" destOrd="0" presId="urn:microsoft.com/office/officeart/2005/8/layout/hierarchy4"/>
    <dgm:cxn modelId="{1F54C4BB-3400-4516-8840-260055B4D01E}" type="presParOf" srcId="{866FD093-0E6F-4568-9536-B518F59A9978}" destId="{35423338-80B4-4569-943E-FF6F7832ED1D}" srcOrd="2" destOrd="0" presId="urn:microsoft.com/office/officeart/2005/8/layout/hierarchy4"/>
    <dgm:cxn modelId="{FD46F339-CF07-498D-B8D4-6938D965347C}" type="presParOf" srcId="{35423338-80B4-4569-943E-FF6F7832ED1D}" destId="{B35AB213-84E2-4DD8-B699-AFF558E8DE2B}" srcOrd="0" destOrd="0" presId="urn:microsoft.com/office/officeart/2005/8/layout/hierarchy4"/>
    <dgm:cxn modelId="{B888DB49-8D10-4076-AC0B-26E75F73E69D}" type="presParOf" srcId="{35423338-80B4-4569-943E-FF6F7832ED1D}" destId="{E7DD5965-F1B5-4E59-8D74-BCC712B614DA}" srcOrd="1" destOrd="0" presId="urn:microsoft.com/office/officeart/2005/8/layout/hierarchy4"/>
    <dgm:cxn modelId="{B6CEE350-4F59-440B-8F01-9C62681D917F}" type="presParOf" srcId="{35423338-80B4-4569-943E-FF6F7832ED1D}" destId="{E756BB87-6B5E-4944-B1E7-E5D777528E35}" srcOrd="2" destOrd="0" presId="urn:microsoft.com/office/officeart/2005/8/layout/hierarchy4"/>
    <dgm:cxn modelId="{F9D34C61-2A29-4CCC-8C60-4CC4000AF883}" type="presParOf" srcId="{E756BB87-6B5E-4944-B1E7-E5D777528E35}" destId="{7D659820-0B24-42E6-8894-502ED009A35A}" srcOrd="0" destOrd="0" presId="urn:microsoft.com/office/officeart/2005/8/layout/hierarchy4"/>
    <dgm:cxn modelId="{71413408-9025-4AA2-9B2B-4DF9EDF9A488}" type="presParOf" srcId="{7D659820-0B24-42E6-8894-502ED009A35A}" destId="{0BF740ED-2F37-4A82-90D3-F3B8ED9EEE81}" srcOrd="0" destOrd="0" presId="urn:microsoft.com/office/officeart/2005/8/layout/hierarchy4"/>
    <dgm:cxn modelId="{6851FC82-5681-437E-BEBE-4EE36528BF99}" type="presParOf" srcId="{7D659820-0B24-42E6-8894-502ED009A35A}" destId="{D61B1D7C-D20D-493F-A42E-B802C63E3625}" srcOrd="1" destOrd="0" presId="urn:microsoft.com/office/officeart/2005/8/layout/hierarchy4"/>
    <dgm:cxn modelId="{1E9AC19D-2EA6-477A-B0C0-7C88E149337F}" type="presParOf" srcId="{E756BB87-6B5E-4944-B1E7-E5D777528E35}" destId="{6FF618B1-E2B5-4B85-A6B5-678AB01CDABE}" srcOrd="1" destOrd="0" presId="urn:microsoft.com/office/officeart/2005/8/layout/hierarchy4"/>
    <dgm:cxn modelId="{4CBB27D6-5C39-4A2F-8E21-019438740BF0}" type="presParOf" srcId="{E756BB87-6B5E-4944-B1E7-E5D777528E35}" destId="{C385D7B6-52CE-4FED-9027-828D488AE3CA}" srcOrd="2" destOrd="0" presId="urn:microsoft.com/office/officeart/2005/8/layout/hierarchy4"/>
    <dgm:cxn modelId="{48353E85-CC01-41FA-A509-487E6E61C906}" type="presParOf" srcId="{C385D7B6-52CE-4FED-9027-828D488AE3CA}" destId="{55B0363A-80A2-4FAD-93E3-1E261793417B}" srcOrd="0" destOrd="0" presId="urn:microsoft.com/office/officeart/2005/8/layout/hierarchy4"/>
    <dgm:cxn modelId="{8A6C7540-A945-4759-A4F1-1F718305C63E}"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792BBE1C-CFF3-421D-9877-378564A00D45}" type="presOf" srcId="{ACE837FE-9745-45F9-AB8B-8F5A05145C67}" destId="{EBA89E28-252F-4683-90FB-3304FB69E308}"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EF57CE68-FA31-4655-A9AC-F25667E33C4E}" type="presOf" srcId="{0093F378-60B8-4459-8877-29AB5FD73FFB}" destId="{B05851AB-2C31-4E4C-965D-989B0A05466E}" srcOrd="0" destOrd="0" presId="urn:microsoft.com/office/officeart/2005/8/layout/hierarchy4"/>
    <dgm:cxn modelId="{4D345355-33DF-4003-AD76-AB7B5264E9DC}" type="presOf" srcId="{7CB2CD1A-D604-4885-9DF4-4895E15BD372}" destId="{DA6F3BDF-444E-4FBD-8E85-368607583A8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B1A810E-C251-44F2-92D0-250A2CC27C0C}" type="presOf" srcId="{56467849-D623-4DB4-8142-1F2A193F0A51}" destId="{B93D7E45-04DD-42AF-A980-F70567FBEDDF}" srcOrd="0" destOrd="0" presId="urn:microsoft.com/office/officeart/2005/8/layout/hierarchy4"/>
    <dgm:cxn modelId="{4287050C-1C1F-49C7-A16D-B6722A35E092}" type="presParOf" srcId="{EBA89E28-252F-4683-90FB-3304FB69E308}" destId="{D775CAE9-44D1-4885-8767-BE88FB3A7765}" srcOrd="0" destOrd="0" presId="urn:microsoft.com/office/officeart/2005/8/layout/hierarchy4"/>
    <dgm:cxn modelId="{A2DEF499-B63B-4637-8F0D-D71CD17A7400}" type="presParOf" srcId="{D775CAE9-44D1-4885-8767-BE88FB3A7765}" destId="{B93D7E45-04DD-42AF-A980-F70567FBEDDF}" srcOrd="0" destOrd="0" presId="urn:microsoft.com/office/officeart/2005/8/layout/hierarchy4"/>
    <dgm:cxn modelId="{B4B19306-E7F8-45B8-BBD0-B23996E15581}" type="presParOf" srcId="{D775CAE9-44D1-4885-8767-BE88FB3A7765}" destId="{A34F34B9-142E-48A4-B8B2-BF10AD2C5228}" srcOrd="1" destOrd="0" presId="urn:microsoft.com/office/officeart/2005/8/layout/hierarchy4"/>
    <dgm:cxn modelId="{B40BFFC1-0981-45C4-8672-C3742E921C94}" type="presParOf" srcId="{D775CAE9-44D1-4885-8767-BE88FB3A7765}" destId="{866FD093-0E6F-4568-9536-B518F59A9978}" srcOrd="2" destOrd="0" presId="urn:microsoft.com/office/officeart/2005/8/layout/hierarchy4"/>
    <dgm:cxn modelId="{13F63DF8-7B96-4E6A-8225-91BA84312AA6}" type="presParOf" srcId="{866FD093-0E6F-4568-9536-B518F59A9978}" destId="{FC99C107-A5D5-4EDF-A905-731855EC4DD1}" srcOrd="0" destOrd="0" presId="urn:microsoft.com/office/officeart/2005/8/layout/hierarchy4"/>
    <dgm:cxn modelId="{3CA27665-094B-46CA-9F73-F4B2D06C24C2}" type="presParOf" srcId="{FC99C107-A5D5-4EDF-A905-731855EC4DD1}" destId="{DA6F3BDF-444E-4FBD-8E85-368607583A8F}" srcOrd="0" destOrd="0" presId="urn:microsoft.com/office/officeart/2005/8/layout/hierarchy4"/>
    <dgm:cxn modelId="{3C2B8191-DBD0-436A-A8A6-320AE572AA9F}" type="presParOf" srcId="{FC99C107-A5D5-4EDF-A905-731855EC4DD1}" destId="{C9AF3B95-12B0-4CB5-A65A-249107B319F1}" srcOrd="1" destOrd="0" presId="urn:microsoft.com/office/officeart/2005/8/layout/hierarchy4"/>
    <dgm:cxn modelId="{0B86E2CA-DAE1-4887-ADB9-B4F47758CDEE}" type="presParOf" srcId="{FC99C107-A5D5-4EDF-A905-731855EC4DD1}" destId="{F427C717-1490-4FB7-8929-517D8903080C}" srcOrd="2" destOrd="0" presId="urn:microsoft.com/office/officeart/2005/8/layout/hierarchy4"/>
    <dgm:cxn modelId="{C95B206A-953E-4BE0-B555-132C52E68B59}" type="presParOf" srcId="{F427C717-1490-4FB7-8929-517D8903080C}" destId="{CB96E6A6-5E87-4552-9940-27914A39C475}" srcOrd="0" destOrd="0" presId="urn:microsoft.com/office/officeart/2005/8/layout/hierarchy4"/>
    <dgm:cxn modelId="{254BA2A2-4AD3-4710-95EF-ED7DDA65CA2A}" type="presParOf" srcId="{CB96E6A6-5E87-4552-9940-27914A39C475}" destId="{B05851AB-2C31-4E4C-965D-989B0A05466E}" srcOrd="0" destOrd="0" presId="urn:microsoft.com/office/officeart/2005/8/layout/hierarchy4"/>
    <dgm:cxn modelId="{8C09561F-6ABA-4EFB-A41C-2FA8A3048754}"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3AF2B68C-9AE9-482E-B1F0-61468CD03FFD}" type="presOf" srcId="{7CB2CD1A-D604-4885-9DF4-4895E15BD372}" destId="{DA6F3BDF-444E-4FBD-8E85-368607583A8F}" srcOrd="0" destOrd="0" presId="urn:microsoft.com/office/officeart/2005/8/layout/hierarchy4"/>
    <dgm:cxn modelId="{F9309175-47E9-4B0B-A718-6C59E93F3A27}" type="presOf" srcId="{0093F378-60B8-4459-8877-29AB5FD73FFB}" destId="{B05851AB-2C31-4E4C-965D-989B0A05466E}"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B7F482-2459-44CC-82C3-4E9AA5CE5EE5}" srcId="{7CB2CD1A-D604-4885-9DF4-4895E15BD372}" destId="{0093F378-60B8-4459-8877-29AB5FD73FFB}" srcOrd="0" destOrd="0" parTransId="{F7E1B006-6459-4CA7-B08E-073EE45E9A26}" sibTransId="{ED1223DA-53C4-4EAD-8BB9-DD33EC68DC73}"/>
    <dgm:cxn modelId="{445D1AB6-413A-4C15-AA60-165C0250A49A}" srcId="{56467849-D623-4DB4-8142-1F2A193F0A51}" destId="{7CB2CD1A-D604-4885-9DF4-4895E15BD372}" srcOrd="0" destOrd="0" parTransId="{F6D08762-2098-4A09-AEC7-58D68C6F942C}" sibTransId="{1DA7A632-5B46-4562-AE49-A2AFE0CA0077}"/>
    <dgm:cxn modelId="{0DDD2A4E-DBD6-4C94-9B33-AB578E30BEA8}" type="presOf" srcId="{ACE837FE-9745-45F9-AB8B-8F5A05145C67}" destId="{EBA89E28-252F-4683-90FB-3304FB69E308}" srcOrd="0" destOrd="0" presId="urn:microsoft.com/office/officeart/2005/8/layout/hierarchy4"/>
    <dgm:cxn modelId="{DBEC5B5B-D547-4598-ABC2-728BA23CA956}" type="presOf" srcId="{56467849-D623-4DB4-8142-1F2A193F0A51}" destId="{B93D7E45-04DD-42AF-A980-F70567FBEDDF}" srcOrd="0" destOrd="0" presId="urn:microsoft.com/office/officeart/2005/8/layout/hierarchy4"/>
    <dgm:cxn modelId="{8234FF7D-C583-4738-91CF-317A37C7B5E8}" type="presParOf" srcId="{EBA89E28-252F-4683-90FB-3304FB69E308}" destId="{D775CAE9-44D1-4885-8767-BE88FB3A7765}" srcOrd="0" destOrd="0" presId="urn:microsoft.com/office/officeart/2005/8/layout/hierarchy4"/>
    <dgm:cxn modelId="{7A0D3F87-EC6B-42D4-8BEA-3CE2A29664ED}" type="presParOf" srcId="{D775CAE9-44D1-4885-8767-BE88FB3A7765}" destId="{B93D7E45-04DD-42AF-A980-F70567FBEDDF}" srcOrd="0" destOrd="0" presId="urn:microsoft.com/office/officeart/2005/8/layout/hierarchy4"/>
    <dgm:cxn modelId="{6ADAA76E-AFD8-4820-9B57-D2C40E8B93E8}" type="presParOf" srcId="{D775CAE9-44D1-4885-8767-BE88FB3A7765}" destId="{A34F34B9-142E-48A4-B8B2-BF10AD2C5228}" srcOrd="1" destOrd="0" presId="urn:microsoft.com/office/officeart/2005/8/layout/hierarchy4"/>
    <dgm:cxn modelId="{A284ADDB-28AB-4F02-A6FB-CD3ADB65A9FF}" type="presParOf" srcId="{D775CAE9-44D1-4885-8767-BE88FB3A7765}" destId="{866FD093-0E6F-4568-9536-B518F59A9978}" srcOrd="2" destOrd="0" presId="urn:microsoft.com/office/officeart/2005/8/layout/hierarchy4"/>
    <dgm:cxn modelId="{E0A1C625-B155-4FFC-A92F-8D0DAD4E27F2}" type="presParOf" srcId="{866FD093-0E6F-4568-9536-B518F59A9978}" destId="{FC99C107-A5D5-4EDF-A905-731855EC4DD1}" srcOrd="0" destOrd="0" presId="urn:microsoft.com/office/officeart/2005/8/layout/hierarchy4"/>
    <dgm:cxn modelId="{0FF303C3-8A5E-4BFC-9FA6-D1CE4A0F20D6}" type="presParOf" srcId="{FC99C107-A5D5-4EDF-A905-731855EC4DD1}" destId="{DA6F3BDF-444E-4FBD-8E85-368607583A8F}" srcOrd="0" destOrd="0" presId="urn:microsoft.com/office/officeart/2005/8/layout/hierarchy4"/>
    <dgm:cxn modelId="{8924A34A-44EA-42A2-B5BD-4B96D4575620}" type="presParOf" srcId="{FC99C107-A5D5-4EDF-A905-731855EC4DD1}" destId="{C9AF3B95-12B0-4CB5-A65A-249107B319F1}" srcOrd="1" destOrd="0" presId="urn:microsoft.com/office/officeart/2005/8/layout/hierarchy4"/>
    <dgm:cxn modelId="{6FD7603B-53B2-44A8-B4A9-96716CEB6485}" type="presParOf" srcId="{FC99C107-A5D5-4EDF-A905-731855EC4DD1}" destId="{F427C717-1490-4FB7-8929-517D8903080C}" srcOrd="2" destOrd="0" presId="urn:microsoft.com/office/officeart/2005/8/layout/hierarchy4"/>
    <dgm:cxn modelId="{74705CCD-6036-4BB8-A81E-3F1EB7B6DB9E}" type="presParOf" srcId="{F427C717-1490-4FB7-8929-517D8903080C}" destId="{CB96E6A6-5E87-4552-9940-27914A39C475}" srcOrd="0" destOrd="0" presId="urn:microsoft.com/office/officeart/2005/8/layout/hierarchy4"/>
    <dgm:cxn modelId="{68DFBB3A-DD04-477F-AADC-57FDD5EE076F}" type="presParOf" srcId="{CB96E6A6-5E87-4552-9940-27914A39C475}" destId="{B05851AB-2C31-4E4C-965D-989B0A05466E}" srcOrd="0" destOrd="0" presId="urn:microsoft.com/office/officeart/2005/8/layout/hierarchy4"/>
    <dgm:cxn modelId="{126411BD-0693-4432-802A-B3807D188CBF}"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7BAB813F-C85F-4E0A-A665-023989EF9C9A}" type="presOf" srcId="{56467849-D623-4DB4-8142-1F2A193F0A51}" destId="{B93D7E45-04DD-42AF-A980-F70567FBEDDF}" srcOrd="0" destOrd="0" presId="urn:microsoft.com/office/officeart/2005/8/layout/hierarchy4"/>
    <dgm:cxn modelId="{0EB6F9D3-22D1-4A1D-A674-20ACC81E573D}" type="presOf" srcId="{0093F378-60B8-4459-8877-29AB5FD73FFB}" destId="{B05851AB-2C31-4E4C-965D-989B0A05466E}" srcOrd="0" destOrd="0" presId="urn:microsoft.com/office/officeart/2005/8/layout/hierarchy4"/>
    <dgm:cxn modelId="{DCD62742-B3BA-4FF2-9925-21E9950ECE0F}" type="presOf" srcId="{ACE837FE-9745-45F9-AB8B-8F5A05145C67}" destId="{EBA89E28-252F-4683-90FB-3304FB69E308}"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10AFF151-7E02-4DAD-BAFC-579EF230ADF2}" type="presOf" srcId="{7CB2CD1A-D604-4885-9DF4-4895E15BD372}" destId="{DA6F3BDF-444E-4FBD-8E85-368607583A8F}" srcOrd="0" destOrd="0" presId="urn:microsoft.com/office/officeart/2005/8/layout/hierarchy4"/>
    <dgm:cxn modelId="{DE92375B-9521-4271-B451-5FD5B640FB8E}" type="presParOf" srcId="{EBA89E28-252F-4683-90FB-3304FB69E308}" destId="{D775CAE9-44D1-4885-8767-BE88FB3A7765}" srcOrd="0" destOrd="0" presId="urn:microsoft.com/office/officeart/2005/8/layout/hierarchy4"/>
    <dgm:cxn modelId="{0989C895-B09C-46DD-B7C1-8A7E235B437A}" type="presParOf" srcId="{D775CAE9-44D1-4885-8767-BE88FB3A7765}" destId="{B93D7E45-04DD-42AF-A980-F70567FBEDDF}" srcOrd="0" destOrd="0" presId="urn:microsoft.com/office/officeart/2005/8/layout/hierarchy4"/>
    <dgm:cxn modelId="{4BA3E58F-F9A5-4452-AE32-928E5D7DF0E7}" type="presParOf" srcId="{D775CAE9-44D1-4885-8767-BE88FB3A7765}" destId="{A34F34B9-142E-48A4-B8B2-BF10AD2C5228}" srcOrd="1" destOrd="0" presId="urn:microsoft.com/office/officeart/2005/8/layout/hierarchy4"/>
    <dgm:cxn modelId="{132D76CD-9D30-450D-8021-28BC7B1008B0}" type="presParOf" srcId="{D775CAE9-44D1-4885-8767-BE88FB3A7765}" destId="{866FD093-0E6F-4568-9536-B518F59A9978}" srcOrd="2" destOrd="0" presId="urn:microsoft.com/office/officeart/2005/8/layout/hierarchy4"/>
    <dgm:cxn modelId="{D571B9D1-7625-4FFF-8AB9-A6A175FC77F4}" type="presParOf" srcId="{866FD093-0E6F-4568-9536-B518F59A9978}" destId="{FC99C107-A5D5-4EDF-A905-731855EC4DD1}" srcOrd="0" destOrd="0" presId="urn:microsoft.com/office/officeart/2005/8/layout/hierarchy4"/>
    <dgm:cxn modelId="{B93D5BFD-A5E1-4848-8117-41860A766255}" type="presParOf" srcId="{FC99C107-A5D5-4EDF-A905-731855EC4DD1}" destId="{DA6F3BDF-444E-4FBD-8E85-368607583A8F}" srcOrd="0" destOrd="0" presId="urn:microsoft.com/office/officeart/2005/8/layout/hierarchy4"/>
    <dgm:cxn modelId="{0A25FDBF-B34A-44CF-AAF9-A7CACFB09639}" type="presParOf" srcId="{FC99C107-A5D5-4EDF-A905-731855EC4DD1}" destId="{C9AF3B95-12B0-4CB5-A65A-249107B319F1}" srcOrd="1" destOrd="0" presId="urn:microsoft.com/office/officeart/2005/8/layout/hierarchy4"/>
    <dgm:cxn modelId="{D110173A-09E7-4E0B-9A07-7E8B33D3AC60}" type="presParOf" srcId="{FC99C107-A5D5-4EDF-A905-731855EC4DD1}" destId="{F427C717-1490-4FB7-8929-517D8903080C}" srcOrd="2" destOrd="0" presId="urn:microsoft.com/office/officeart/2005/8/layout/hierarchy4"/>
    <dgm:cxn modelId="{111BE811-1130-470F-8CD8-1D4B4BCD1433}" type="presParOf" srcId="{F427C717-1490-4FB7-8929-517D8903080C}" destId="{CB96E6A6-5E87-4552-9940-27914A39C475}" srcOrd="0" destOrd="0" presId="urn:microsoft.com/office/officeart/2005/8/layout/hierarchy4"/>
    <dgm:cxn modelId="{5BD41EA1-53A8-4301-A805-5B198300B306}" type="presParOf" srcId="{CB96E6A6-5E87-4552-9940-27914A39C475}" destId="{B05851AB-2C31-4E4C-965D-989B0A05466E}" srcOrd="0" destOrd="0" presId="urn:microsoft.com/office/officeart/2005/8/layout/hierarchy4"/>
    <dgm:cxn modelId="{F9CF12EF-205C-4673-9EE6-50DEE69E4C61}"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0822CF95-B206-4E6A-8D6F-42A1F21F0F6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A65408AB-6E53-4F07-859E-38C168DE9396}">
      <dgm:prSet phldrT="[文字]" custT="1"/>
      <dgm: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認識適性入學制度與計分</a:t>
          </a:r>
        </a:p>
      </dgm:t>
    </dgm:pt>
    <dgm:pt modelId="{F72D7EF8-745F-4895-81F8-B23E234EA38D}" type="par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7FD7977-AFFF-48EC-B3E8-ECD16491A86E}" type="sib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887D069-0368-417D-93BB-C6ECC8BF7D87}">
      <dgm:prSet phldrT="[文字]" custT="1"/>
      <dgm: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熟悉志願選填作業</a:t>
          </a:r>
        </a:p>
      </dgm:t>
    </dgm:pt>
    <dgm:pt modelId="{7109128E-2D0E-4D6C-AF8D-BD7EC6ED8980}" type="par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B04BE56-C72E-4473-9D2E-BD7447880813}" type="sib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C76AB096-F05A-4C7F-8659-34CB54D58984}">
      <dgm:prSet phldrT="[文字]" custT="1"/>
      <dgm: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落實適性輔導工作</a:t>
          </a:r>
        </a:p>
      </dgm:t>
    </dgm:pt>
    <dgm:pt modelId="{7CEDAA94-8874-41A5-8FE6-DA9698BF2453}" type="par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5217501C-AA89-4FB4-9CC0-29CF8A64A81C}" type="sib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F71E9696-5B76-4FB6-A8B2-191CB4D81D05}">
      <dgm:prSet phldrT="[文字]" custT="1"/>
      <dgm: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達到適性揚才目標</a:t>
          </a:r>
        </a:p>
      </dgm:t>
    </dgm:pt>
    <dgm:pt modelId="{531E0190-EE75-43B9-8468-3EEA50B7D9D6}" type="par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E33D5307-D3E6-42EA-8DD4-FA1A94042A6A}" type="sib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8769C25-8A41-4A04-8530-B35240F0E2C4}" type="pres">
      <dgm:prSet presAssocID="{0822CF95-B206-4E6A-8D6F-42A1F21F0F69}" presName="linear" presStyleCnt="0">
        <dgm:presLayoutVars>
          <dgm:animLvl val="lvl"/>
          <dgm:resizeHandles val="exact"/>
        </dgm:presLayoutVars>
      </dgm:prSet>
      <dgm:spPr/>
      <dgm:t>
        <a:bodyPr/>
        <a:lstStyle/>
        <a:p>
          <a:endParaRPr lang="zh-TW" altLang="en-US"/>
        </a:p>
      </dgm:t>
    </dgm:pt>
    <dgm:pt modelId="{F8C7E270-3EAC-46AA-AB88-F6CF90A603B5}" type="pres">
      <dgm:prSet presAssocID="{A65408AB-6E53-4F07-859E-38C168DE9396}" presName="parentText" presStyleLbl="node1" presStyleIdx="0" presStyleCnt="4">
        <dgm:presLayoutVars>
          <dgm:chMax val="0"/>
          <dgm:bulletEnabled val="1"/>
        </dgm:presLayoutVars>
      </dgm:prSet>
      <dgm:spPr/>
      <dgm:t>
        <a:bodyPr/>
        <a:lstStyle/>
        <a:p>
          <a:endParaRPr lang="zh-TW" altLang="en-US"/>
        </a:p>
      </dgm:t>
    </dgm:pt>
    <dgm:pt modelId="{2B2D2CC0-9268-4198-8708-3BCBA0E0A254}" type="pres">
      <dgm:prSet presAssocID="{07FD7977-AFFF-48EC-B3E8-ECD16491A86E}" presName="spacer" presStyleCnt="0"/>
      <dgm:spPr/>
    </dgm:pt>
    <dgm:pt modelId="{C6D75E4A-9B3A-438E-861C-4F3EB00123C2}" type="pres">
      <dgm:prSet presAssocID="{0887D069-0368-417D-93BB-C6ECC8BF7D87}" presName="parentText" presStyleLbl="node1" presStyleIdx="1" presStyleCnt="4">
        <dgm:presLayoutVars>
          <dgm:chMax val="0"/>
          <dgm:bulletEnabled val="1"/>
        </dgm:presLayoutVars>
      </dgm:prSet>
      <dgm:spPr/>
      <dgm:t>
        <a:bodyPr/>
        <a:lstStyle/>
        <a:p>
          <a:endParaRPr lang="zh-TW" altLang="en-US"/>
        </a:p>
      </dgm:t>
    </dgm:pt>
    <dgm:pt modelId="{7E43EB71-F097-42AD-8873-9A5C0C82085A}" type="pres">
      <dgm:prSet presAssocID="{2B04BE56-C72E-4473-9D2E-BD7447880813}" presName="spacer" presStyleCnt="0"/>
      <dgm:spPr/>
    </dgm:pt>
    <dgm:pt modelId="{4F102A41-E45B-405E-A411-647B3A6BB1E8}" type="pres">
      <dgm:prSet presAssocID="{C76AB096-F05A-4C7F-8659-34CB54D58984}" presName="parentText" presStyleLbl="node1" presStyleIdx="2" presStyleCnt="4">
        <dgm:presLayoutVars>
          <dgm:chMax val="0"/>
          <dgm:bulletEnabled val="1"/>
        </dgm:presLayoutVars>
      </dgm:prSet>
      <dgm:spPr/>
      <dgm:t>
        <a:bodyPr/>
        <a:lstStyle/>
        <a:p>
          <a:endParaRPr lang="zh-TW" altLang="en-US"/>
        </a:p>
      </dgm:t>
    </dgm:pt>
    <dgm:pt modelId="{A8B2A3BE-EAB2-42EB-96BA-BE8DEFB41F88}" type="pres">
      <dgm:prSet presAssocID="{5217501C-AA89-4FB4-9CC0-29CF8A64A81C}" presName="spacer" presStyleCnt="0"/>
      <dgm:spPr/>
    </dgm:pt>
    <dgm:pt modelId="{F094C4FC-91D3-4C73-B8E1-9A884DFE0EC5}" type="pres">
      <dgm:prSet presAssocID="{F71E9696-5B76-4FB6-A8B2-191CB4D81D05}" presName="parentText" presStyleLbl="node1" presStyleIdx="3" presStyleCnt="4">
        <dgm:presLayoutVars>
          <dgm:chMax val="0"/>
          <dgm:bulletEnabled val="1"/>
        </dgm:presLayoutVars>
      </dgm:prSet>
      <dgm:spPr/>
      <dgm:t>
        <a:bodyPr/>
        <a:lstStyle/>
        <a:p>
          <a:endParaRPr lang="zh-TW" altLang="en-US"/>
        </a:p>
      </dgm:t>
    </dgm:pt>
  </dgm:ptLst>
  <dgm:cxnLst>
    <dgm:cxn modelId="{9AD7F80A-10EA-410C-B6DC-6D2AB9F9B71A}" type="presOf" srcId="{F71E9696-5B76-4FB6-A8B2-191CB4D81D05}" destId="{F094C4FC-91D3-4C73-B8E1-9A884DFE0EC5}" srcOrd="0" destOrd="0" presId="urn:microsoft.com/office/officeart/2005/8/layout/vList2"/>
    <dgm:cxn modelId="{1C4D4393-1205-4D3C-8CED-E8BB4A2B6AD9}" type="presOf" srcId="{0822CF95-B206-4E6A-8D6F-42A1F21F0F69}" destId="{28769C25-8A41-4A04-8530-B35240F0E2C4}" srcOrd="0" destOrd="0" presId="urn:microsoft.com/office/officeart/2005/8/layout/vList2"/>
    <dgm:cxn modelId="{7B5A1C4D-019F-453C-A765-E9E2640B08A8}" type="presOf" srcId="{A65408AB-6E53-4F07-859E-38C168DE9396}" destId="{F8C7E270-3EAC-46AA-AB88-F6CF90A603B5}" srcOrd="0" destOrd="0" presId="urn:microsoft.com/office/officeart/2005/8/layout/vList2"/>
    <dgm:cxn modelId="{50FBB7D4-6216-4DD5-B8AC-42D0C4CB2C21}" srcId="{0822CF95-B206-4E6A-8D6F-42A1F21F0F69}" destId="{0887D069-0368-417D-93BB-C6ECC8BF7D87}" srcOrd="1" destOrd="0" parTransId="{7109128E-2D0E-4D6C-AF8D-BD7EC6ED8980}" sibTransId="{2B04BE56-C72E-4473-9D2E-BD7447880813}"/>
    <dgm:cxn modelId="{59F605C3-C04E-4AB5-94FF-1DB4833B56E2}" srcId="{0822CF95-B206-4E6A-8D6F-42A1F21F0F69}" destId="{A65408AB-6E53-4F07-859E-38C168DE9396}" srcOrd="0" destOrd="0" parTransId="{F72D7EF8-745F-4895-81F8-B23E234EA38D}" sibTransId="{07FD7977-AFFF-48EC-B3E8-ECD16491A86E}"/>
    <dgm:cxn modelId="{2884F2FB-9262-4008-84B2-29D65180C4A6}" srcId="{0822CF95-B206-4E6A-8D6F-42A1F21F0F69}" destId="{C76AB096-F05A-4C7F-8659-34CB54D58984}" srcOrd="2" destOrd="0" parTransId="{7CEDAA94-8874-41A5-8FE6-DA9698BF2453}" sibTransId="{5217501C-AA89-4FB4-9CC0-29CF8A64A81C}"/>
    <dgm:cxn modelId="{E59250D4-0D06-496C-8100-59641DEB8851}" srcId="{0822CF95-B206-4E6A-8D6F-42A1F21F0F69}" destId="{F71E9696-5B76-4FB6-A8B2-191CB4D81D05}" srcOrd="3" destOrd="0" parTransId="{531E0190-EE75-43B9-8468-3EEA50B7D9D6}" sibTransId="{E33D5307-D3E6-42EA-8DD4-FA1A94042A6A}"/>
    <dgm:cxn modelId="{B52BBDD4-98DB-4206-A311-55C033CE0F94}" type="presOf" srcId="{C76AB096-F05A-4C7F-8659-34CB54D58984}" destId="{4F102A41-E45B-405E-A411-647B3A6BB1E8}" srcOrd="0" destOrd="0" presId="urn:microsoft.com/office/officeart/2005/8/layout/vList2"/>
    <dgm:cxn modelId="{DDC02A73-99CF-4B35-8EF4-F527D1DB040A}" type="presOf" srcId="{0887D069-0368-417D-93BB-C6ECC8BF7D87}" destId="{C6D75E4A-9B3A-438E-861C-4F3EB00123C2}" srcOrd="0" destOrd="0" presId="urn:microsoft.com/office/officeart/2005/8/layout/vList2"/>
    <dgm:cxn modelId="{984714F1-18A6-45D9-AF72-F753BA5E6DDE}" type="presParOf" srcId="{28769C25-8A41-4A04-8530-B35240F0E2C4}" destId="{F8C7E270-3EAC-46AA-AB88-F6CF90A603B5}" srcOrd="0" destOrd="0" presId="urn:microsoft.com/office/officeart/2005/8/layout/vList2"/>
    <dgm:cxn modelId="{C9017F77-6B62-4C9F-A83E-B65F683CCA5A}" type="presParOf" srcId="{28769C25-8A41-4A04-8530-B35240F0E2C4}" destId="{2B2D2CC0-9268-4198-8708-3BCBA0E0A254}" srcOrd="1" destOrd="0" presId="urn:microsoft.com/office/officeart/2005/8/layout/vList2"/>
    <dgm:cxn modelId="{BE24A818-FC35-4FAD-AF2E-9843D65219E2}" type="presParOf" srcId="{28769C25-8A41-4A04-8530-B35240F0E2C4}" destId="{C6D75E4A-9B3A-438E-861C-4F3EB00123C2}" srcOrd="2" destOrd="0" presId="urn:microsoft.com/office/officeart/2005/8/layout/vList2"/>
    <dgm:cxn modelId="{B0C29574-09E6-4FAD-AC1C-62DFB7EF8A2E}" type="presParOf" srcId="{28769C25-8A41-4A04-8530-B35240F0E2C4}" destId="{7E43EB71-F097-42AD-8873-9A5C0C82085A}" srcOrd="3" destOrd="0" presId="urn:microsoft.com/office/officeart/2005/8/layout/vList2"/>
    <dgm:cxn modelId="{8BFB7471-569D-445A-A273-17A9A14700CD}" type="presParOf" srcId="{28769C25-8A41-4A04-8530-B35240F0E2C4}" destId="{4F102A41-E45B-405E-A411-647B3A6BB1E8}" srcOrd="4" destOrd="0" presId="urn:microsoft.com/office/officeart/2005/8/layout/vList2"/>
    <dgm:cxn modelId="{AC4D70F6-56C2-4AEA-BAD4-FFA68D3522EE}" type="presParOf" srcId="{28769C25-8A41-4A04-8530-B35240F0E2C4}" destId="{A8B2A3BE-EAB2-42EB-96BA-BE8DEFB41F88}" srcOrd="5" destOrd="0" presId="urn:microsoft.com/office/officeart/2005/8/layout/vList2"/>
    <dgm:cxn modelId="{6500F27E-89E2-4E0D-B99F-3F59FED56B92}" type="presParOf" srcId="{28769C25-8A41-4A04-8530-B35240F0E2C4}" destId="{F094C4FC-91D3-4C73-B8E1-9A884DFE0E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對學生而言</a:t>
          </a: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檢視現階段超額比序積分及熟悉志願序變化對計分的影響</a:t>
          </a: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對教務處而言</a:t>
          </a: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提前分段上傳與檢核學生基本資料及超額比序資料與積分</a:t>
          </a: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對輔導室及教師而言</a:t>
          </a: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t>
        <a:bodyPr/>
        <a:lstStyle/>
        <a:p>
          <a:endParaRPr lang="zh-TW" altLang="en-US"/>
        </a:p>
      </dgm:t>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t>
        <a:bodyPr/>
        <a:lstStyle/>
        <a:p>
          <a:endParaRPr lang="zh-TW" altLang="en-US"/>
        </a:p>
      </dgm:t>
    </dgm:pt>
    <dgm:pt modelId="{DC147E80-85D4-4CCB-91B8-854ABCC08A45}" type="pres">
      <dgm:prSet presAssocID="{72ECE807-D0DE-4B60-8774-1D6D069EC198}" presName="descendantText" presStyleLbl="alignAccFollowNode1" presStyleIdx="0" presStyleCnt="3">
        <dgm:presLayoutVars>
          <dgm:bulletEnabled val="1"/>
        </dgm:presLayoutVars>
      </dgm:prSet>
      <dgm:spPr/>
      <dgm:t>
        <a:bodyPr/>
        <a:lstStyle/>
        <a:p>
          <a:endParaRPr lang="zh-TW" altLang="en-US"/>
        </a:p>
      </dgm:t>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t>
        <a:bodyPr/>
        <a:lstStyle/>
        <a:p>
          <a:endParaRPr lang="zh-TW" altLang="en-US"/>
        </a:p>
      </dgm:t>
    </dgm:pt>
    <dgm:pt modelId="{A3BB1BEA-D5EA-49C6-9382-30D7735B5320}" type="pres">
      <dgm:prSet presAssocID="{359FFD50-33D3-49D3-8EBC-FFCC05E93C3B}" presName="descendantText" presStyleLbl="alignAccFollowNode1" presStyleIdx="1" presStyleCnt="3">
        <dgm:presLayoutVars>
          <dgm:bulletEnabled val="1"/>
        </dgm:presLayoutVars>
      </dgm:prSet>
      <dgm:spPr/>
      <dgm:t>
        <a:bodyPr/>
        <a:lstStyle/>
        <a:p>
          <a:endParaRPr lang="zh-TW" altLang="en-US"/>
        </a:p>
      </dgm:t>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t>
        <a:bodyPr/>
        <a:lstStyle/>
        <a:p>
          <a:endParaRPr lang="zh-TW" altLang="en-US"/>
        </a:p>
      </dgm:t>
    </dgm:pt>
    <dgm:pt modelId="{5C863729-FECA-48BA-B95D-3574515DA2DA}" type="pres">
      <dgm:prSet presAssocID="{C207575C-824B-41AC-83C8-8E4A0831EEDE}" presName="descendantText" presStyleLbl="alignAccFollowNode1" presStyleIdx="2" presStyleCnt="3">
        <dgm:presLayoutVars>
          <dgm:bulletEnabled val="1"/>
        </dgm:presLayoutVars>
      </dgm:prSet>
      <dgm:spPr/>
      <dgm:t>
        <a:bodyPr/>
        <a:lstStyle/>
        <a:p>
          <a:endParaRPr lang="zh-TW" altLang="en-US"/>
        </a:p>
      </dgm:t>
    </dgm:pt>
  </dgm:ptLst>
  <dgm:cxnLst>
    <dgm:cxn modelId="{475411DF-01FA-45EF-86AE-DC33B5AD1795}" srcId="{5ED0939E-6101-43F6-AF8B-04064D5BC855}" destId="{72ECE807-D0DE-4B60-8774-1D6D069EC198}" srcOrd="0" destOrd="0" parTransId="{8551AADB-CF67-4CB8-AC94-0F7A8E63DAA7}" sibTransId="{0A5F24DF-09E2-43B8-86EE-3B3DB4776BA0}"/>
    <dgm:cxn modelId="{911E30EE-156E-4ED1-9013-FA1CBF7805E8}" srcId="{C207575C-824B-41AC-83C8-8E4A0831EEDE}" destId="{5B8B19DC-B49E-436A-AC79-6468D826ADBD}" srcOrd="0" destOrd="0" parTransId="{479460A3-8737-40DA-9DEA-025AFE07F6A2}" sibTransId="{93FC455F-4AC8-4863-9620-3353E3985F69}"/>
    <dgm:cxn modelId="{7508F0E7-4B17-4219-AC9E-5110A98FB53B}" type="presOf" srcId="{5ED0939E-6101-43F6-AF8B-04064D5BC855}" destId="{1B04213D-9BAC-430B-81D3-587FF46AB928}" srcOrd="0" destOrd="0" presId="urn:microsoft.com/office/officeart/2005/8/layout/vList5"/>
    <dgm:cxn modelId="{CE7D078B-28EC-4D51-9687-4B9D1584CBA9}" type="presOf" srcId="{CDCCEE0C-43C5-44AE-8B70-8DC2F8F2F4E5}" destId="{A3BB1BEA-D5EA-49C6-9382-30D7735B5320}" srcOrd="0" destOrd="0" presId="urn:microsoft.com/office/officeart/2005/8/layout/vList5"/>
    <dgm:cxn modelId="{EFA941D7-5323-4458-A6F2-65E09359DB8F}" type="presOf" srcId="{72ECE807-D0DE-4B60-8774-1D6D069EC198}" destId="{B54E2779-672F-491F-801F-F86DB2C112E9}" srcOrd="0" destOrd="0" presId="urn:microsoft.com/office/officeart/2005/8/layout/vList5"/>
    <dgm:cxn modelId="{435977B1-3387-4DA8-9751-00999378B6F7}" type="presOf" srcId="{C207575C-824B-41AC-83C8-8E4A0831EEDE}" destId="{EA7DDBA6-DDBD-4C26-8740-DDCAC90EC60B}" srcOrd="0" destOrd="0" presId="urn:microsoft.com/office/officeart/2005/8/layout/vList5"/>
    <dgm:cxn modelId="{19F1D61B-FF44-4367-A258-14F4A4254A55}" type="presOf" srcId="{5B8B19DC-B49E-436A-AC79-6468D826ADBD}" destId="{5C863729-FECA-48BA-B95D-3574515DA2DA}"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A43304C9-A7A1-4E8E-988B-CA99DA3E4AA5}" srcId="{5ED0939E-6101-43F6-AF8B-04064D5BC855}" destId="{C207575C-824B-41AC-83C8-8E4A0831EEDE}" srcOrd="2" destOrd="0" parTransId="{09B09697-1B04-4A5A-9FB2-1BD693EAA7D6}" sibTransId="{E542F427-B28B-44D9-8C35-33EF6F3EF0D3}"/>
    <dgm:cxn modelId="{FCDD1329-422D-4C99-B1D4-5A02BA902608}" type="presOf" srcId="{E10CA2C8-8761-439D-9133-CE76BA6A9D1D}" destId="{DC147E80-85D4-4CCB-91B8-854ABCC08A45}" srcOrd="0" destOrd="0" presId="urn:microsoft.com/office/officeart/2005/8/layout/vList5"/>
    <dgm:cxn modelId="{90C89F3D-E938-4DF0-8FD5-CF6D16123F01}" type="presOf" srcId="{359FFD50-33D3-49D3-8EBC-FFCC05E93C3B}" destId="{8C0FC3F0-561C-419C-A408-B4B39FDA94A8}" srcOrd="0" destOrd="0" presId="urn:microsoft.com/office/officeart/2005/8/layout/vList5"/>
    <dgm:cxn modelId="{3C883CB5-7431-4C03-AF32-CDB54B161CE1}" srcId="{72ECE807-D0DE-4B60-8774-1D6D069EC198}" destId="{E10CA2C8-8761-439D-9133-CE76BA6A9D1D}" srcOrd="0" destOrd="0" parTransId="{A1E5AEBC-2116-4637-B7A9-C9A95D0C80E9}" sibTransId="{D7EF9FAA-BEEA-4DC2-BCE9-FF06521C2C57}"/>
    <dgm:cxn modelId="{1C1AC9AF-898B-4024-92C8-A01FE6D8641F}" srcId="{5ED0939E-6101-43F6-AF8B-04064D5BC855}" destId="{359FFD50-33D3-49D3-8EBC-FFCC05E93C3B}" srcOrd="1" destOrd="0" parTransId="{5D03FDF0-50AB-4970-9586-A5AA1CA61A0D}" sibTransId="{4BF46D41-29DF-4B76-B7AE-417358C46B40}"/>
    <dgm:cxn modelId="{C0C79230-6AA2-4087-94D2-577B7C60CF41}" type="presParOf" srcId="{1B04213D-9BAC-430B-81D3-587FF46AB928}" destId="{2343AEB6-9A7F-4FEB-BB8A-A9D8AEBF98CC}" srcOrd="0" destOrd="0" presId="urn:microsoft.com/office/officeart/2005/8/layout/vList5"/>
    <dgm:cxn modelId="{7855BF7D-ED52-4093-89DF-6BB3A8F37F67}" type="presParOf" srcId="{2343AEB6-9A7F-4FEB-BB8A-A9D8AEBF98CC}" destId="{B54E2779-672F-491F-801F-F86DB2C112E9}" srcOrd="0" destOrd="0" presId="urn:microsoft.com/office/officeart/2005/8/layout/vList5"/>
    <dgm:cxn modelId="{FBEE27DB-FE45-4227-956F-C41F722EA685}" type="presParOf" srcId="{2343AEB6-9A7F-4FEB-BB8A-A9D8AEBF98CC}" destId="{DC147E80-85D4-4CCB-91B8-854ABCC08A45}" srcOrd="1" destOrd="0" presId="urn:microsoft.com/office/officeart/2005/8/layout/vList5"/>
    <dgm:cxn modelId="{872AC99B-F6AB-4FEF-B5BE-D5F9698B1F49}" type="presParOf" srcId="{1B04213D-9BAC-430B-81D3-587FF46AB928}" destId="{D273B107-F2E0-4B1C-8D8E-75A510608E0C}" srcOrd="1" destOrd="0" presId="urn:microsoft.com/office/officeart/2005/8/layout/vList5"/>
    <dgm:cxn modelId="{01BFBAEB-1873-466A-A266-26DCFF29FAE7}" type="presParOf" srcId="{1B04213D-9BAC-430B-81D3-587FF46AB928}" destId="{95CF8C0D-E9C2-4047-AE3F-FB49B3032546}" srcOrd="2" destOrd="0" presId="urn:microsoft.com/office/officeart/2005/8/layout/vList5"/>
    <dgm:cxn modelId="{2E477DBD-0554-4365-A0D2-F0BB62FE67A5}" type="presParOf" srcId="{95CF8C0D-E9C2-4047-AE3F-FB49B3032546}" destId="{8C0FC3F0-561C-419C-A408-B4B39FDA94A8}" srcOrd="0" destOrd="0" presId="urn:microsoft.com/office/officeart/2005/8/layout/vList5"/>
    <dgm:cxn modelId="{E7A403BB-E60E-4483-A2C1-C351D6FC0826}" type="presParOf" srcId="{95CF8C0D-E9C2-4047-AE3F-FB49B3032546}" destId="{A3BB1BEA-D5EA-49C6-9382-30D7735B5320}" srcOrd="1" destOrd="0" presId="urn:microsoft.com/office/officeart/2005/8/layout/vList5"/>
    <dgm:cxn modelId="{F4B03769-8729-45FC-89E3-19E15190E4CD}" type="presParOf" srcId="{1B04213D-9BAC-430B-81D3-587FF46AB928}" destId="{CDB3C673-E42E-4907-B00C-3057C52174E0}" srcOrd="3" destOrd="0" presId="urn:microsoft.com/office/officeart/2005/8/layout/vList5"/>
    <dgm:cxn modelId="{CE92239A-612E-4712-9A8C-B1B079967A8A}" type="presParOf" srcId="{1B04213D-9BAC-430B-81D3-587FF46AB928}" destId="{BEC83D01-3D62-46D9-BFF2-C37486D46B2E}" srcOrd="4" destOrd="0" presId="urn:microsoft.com/office/officeart/2005/8/layout/vList5"/>
    <dgm:cxn modelId="{7F123622-A822-4229-8163-6DD822396816}" type="presParOf" srcId="{BEC83D01-3D62-46D9-BFF2-C37486D46B2E}" destId="{EA7DDBA6-DDBD-4C26-8740-DDCAC90EC60B}" srcOrd="0" destOrd="0" presId="urn:microsoft.com/office/officeart/2005/8/layout/vList5"/>
    <dgm:cxn modelId="{719B15F2-C2A6-4F33-9002-87BA0D91E3B7}"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dgm:spPr/>
      <dgm:t>
        <a:bodyPr/>
        <a:lstStyle/>
        <a:p>
          <a:r>
            <a:rPr lang="zh-TW" altLang="en-US"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dgm:spPr/>
      <dgm:t>
        <a:bodyPr/>
        <a:lstStyle/>
        <a:p>
          <a:r>
            <a:rPr lang="zh-TW" altLang="en-US" dirty="0">
              <a:latin typeface="微軟正黑體" panose="020B0604030504040204" pitchFamily="34" charset="-120"/>
              <a:ea typeface="微軟正黑體" panose="020B0604030504040204" pitchFamily="34" charset="-120"/>
            </a:rPr>
            <a:t>進修部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夜間上課</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dgm:spPr/>
      <dgm:t>
        <a:bodyPr/>
        <a:lstStyle/>
        <a:p>
          <a:r>
            <a:rPr lang="zh-TW" altLang="en-US" dirty="0">
              <a:latin typeface="微軟正黑體" panose="020B0604030504040204" pitchFamily="34" charset="-120"/>
              <a:ea typeface="微軟正黑體" panose="020B0604030504040204" pitchFamily="34" charset="-120"/>
            </a:rPr>
            <a:t>試辦學習區完全免試入學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dgm:spPr/>
      <dgm:t>
        <a:bodyPr/>
        <a:lstStyle/>
        <a:p>
          <a:r>
            <a:rPr lang="zh-TW" altLang="en-US"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dgm:spPr/>
      <dgm:t>
        <a:bodyPr/>
        <a:lstStyle/>
        <a:p>
          <a:r>
            <a:rPr lang="zh-TW" altLang="en-US"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a:latin typeface="微軟正黑體" panose="020B0604030504040204" pitchFamily="34" charset="-120"/>
              <a:ea typeface="微軟正黑體" panose="020B0604030504040204" pitchFamily="34" charset="-120"/>
            </a:rPr>
            <a:t>原住民教育實驗專班獨招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5D430034-0DA6-451A-9A81-6C8C9464EC31}" type="pres">
      <dgm:prSet presAssocID="{4F24B5EB-F6A0-4BE5-9290-423D589540A0}" presName="Name0" presStyleCnt="0">
        <dgm:presLayoutVars>
          <dgm:chPref val="1"/>
          <dgm:dir/>
          <dgm:animOne val="branch"/>
          <dgm:animLvl val="lvl"/>
          <dgm:resizeHandles/>
        </dgm:presLayoutVars>
      </dgm:prSet>
      <dgm:spPr/>
      <dgm:t>
        <a:bodyPr/>
        <a:lstStyle/>
        <a:p>
          <a:endParaRPr lang="zh-TW" altLang="en-US"/>
        </a:p>
      </dgm:t>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t>
        <a:bodyPr/>
        <a:lstStyle/>
        <a:p>
          <a:endParaRPr lang="zh-TW" altLang="en-US"/>
        </a:p>
      </dgm:t>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5">
        <dgm:presLayoutVars>
          <dgm:chPref val="3"/>
        </dgm:presLayoutVars>
      </dgm:prSet>
      <dgm:spPr/>
      <dgm:t>
        <a:bodyPr/>
        <a:lstStyle/>
        <a:p>
          <a:endParaRPr lang="zh-TW" altLang="en-US"/>
        </a:p>
      </dgm:t>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5">
        <dgm:presLayoutVars>
          <dgm:chPref val="3"/>
        </dgm:presLayoutVars>
      </dgm:prSet>
      <dgm:spPr/>
      <dgm:t>
        <a:bodyPr/>
        <a:lstStyle/>
        <a:p>
          <a:endParaRPr lang="zh-TW" altLang="en-US"/>
        </a:p>
      </dgm:t>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5">
        <dgm:presLayoutVars>
          <dgm:chPref val="3"/>
        </dgm:presLayoutVars>
      </dgm:prSet>
      <dgm:spPr/>
      <dgm:t>
        <a:bodyPr/>
        <a:lstStyle/>
        <a:p>
          <a:endParaRPr lang="zh-TW" altLang="en-US"/>
        </a:p>
      </dgm:t>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5">
        <dgm:presLayoutVars>
          <dgm:chPref val="3"/>
        </dgm:presLayoutVars>
      </dgm:prSet>
      <dgm:spPr/>
      <dgm:t>
        <a:bodyPr/>
        <a:lstStyle/>
        <a:p>
          <a:endParaRPr lang="zh-TW" altLang="en-US"/>
        </a:p>
      </dgm:t>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5">
        <dgm:presLayoutVars>
          <dgm:chPref val="3"/>
        </dgm:presLayoutVars>
      </dgm:prSet>
      <dgm:spPr/>
      <dgm:t>
        <a:bodyPr/>
        <a:lstStyle/>
        <a:p>
          <a:endParaRPr lang="zh-TW" altLang="en-US"/>
        </a:p>
      </dgm:t>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5">
        <dgm:presLayoutVars>
          <dgm:chPref val="3"/>
        </dgm:presLayoutVars>
      </dgm:prSet>
      <dgm:spPr/>
      <dgm:t>
        <a:bodyPr/>
        <a:lstStyle/>
        <a:p>
          <a:endParaRPr lang="zh-TW" altLang="en-US"/>
        </a:p>
      </dgm:t>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5">
        <dgm:presLayoutVars>
          <dgm:chPref val="3"/>
        </dgm:presLayoutVars>
      </dgm:prSet>
      <dgm:spPr/>
      <dgm:t>
        <a:bodyPr/>
        <a:lstStyle/>
        <a:p>
          <a:endParaRPr lang="zh-TW" altLang="en-US"/>
        </a:p>
      </dgm:t>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t>
        <a:bodyPr/>
        <a:lstStyle/>
        <a:p>
          <a:endParaRPr lang="zh-TW" altLang="en-US"/>
        </a:p>
      </dgm:t>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5">
        <dgm:presLayoutVars>
          <dgm:chPref val="3"/>
        </dgm:presLayoutVars>
      </dgm:prSet>
      <dgm:spPr/>
      <dgm:t>
        <a:bodyPr/>
        <a:lstStyle/>
        <a:p>
          <a:endParaRPr lang="zh-TW" altLang="en-US"/>
        </a:p>
      </dgm:t>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5">
        <dgm:presLayoutVars>
          <dgm:chPref val="3"/>
        </dgm:presLayoutVars>
      </dgm:prSet>
      <dgm:spPr/>
      <dgm:t>
        <a:bodyPr/>
        <a:lstStyle/>
        <a:p>
          <a:endParaRPr lang="zh-TW" altLang="en-US"/>
        </a:p>
      </dgm:t>
    </dgm:pt>
    <dgm:pt modelId="{0E06578C-B26C-48A2-B23A-B19D9106CA7C}" type="pres">
      <dgm:prSet presAssocID="{B0FC14D0-DC12-4C67-9DD7-B10B26A0C96B}"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t>
        <a:bodyPr/>
        <a:lstStyle/>
        <a:p>
          <a:endParaRPr lang="zh-TW" altLang="en-US"/>
        </a:p>
      </dgm:t>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9" presStyleCnt="15">
        <dgm:presLayoutVars>
          <dgm:chPref val="3"/>
        </dgm:presLayoutVars>
      </dgm:prSet>
      <dgm:spPr/>
      <dgm:t>
        <a:bodyPr/>
        <a:lstStyle/>
        <a:p>
          <a:endParaRPr lang="zh-TW" altLang="en-US"/>
        </a:p>
      </dgm:t>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0" presStyleCnt="15">
        <dgm:presLayoutVars>
          <dgm:chPref val="3"/>
        </dgm:presLayoutVars>
      </dgm:prSet>
      <dgm:spPr/>
      <dgm:t>
        <a:bodyPr/>
        <a:lstStyle/>
        <a:p>
          <a:endParaRPr lang="zh-TW" altLang="en-US"/>
        </a:p>
      </dgm:t>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dgm:presLayoutVars>
          <dgm:chPref val="3"/>
        </dgm:presLayoutVars>
      </dgm:prSet>
      <dgm:spPr/>
      <dgm:t>
        <a:bodyPr/>
        <a:lstStyle/>
        <a:p>
          <a:endParaRPr lang="zh-TW" altLang="en-US"/>
        </a:p>
      </dgm:t>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1" presStyleCnt="15">
        <dgm:presLayoutVars>
          <dgm:chPref val="3"/>
        </dgm:presLayoutVars>
      </dgm:prSet>
      <dgm:spPr/>
      <dgm:t>
        <a:bodyPr/>
        <a:lstStyle/>
        <a:p>
          <a:endParaRPr lang="zh-TW" altLang="en-US"/>
        </a:p>
      </dgm:t>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2" presStyleCnt="15">
        <dgm:presLayoutVars>
          <dgm:chPref val="3"/>
        </dgm:presLayoutVars>
      </dgm:prSet>
      <dgm:spPr/>
      <dgm:t>
        <a:bodyPr/>
        <a:lstStyle/>
        <a:p>
          <a:endParaRPr lang="zh-TW" altLang="en-US"/>
        </a:p>
      </dgm:t>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3" presStyleCnt="15">
        <dgm:presLayoutVars>
          <dgm:chPref val="3"/>
        </dgm:presLayoutVars>
      </dgm:prSet>
      <dgm:spPr/>
      <dgm:t>
        <a:bodyPr/>
        <a:lstStyle/>
        <a:p>
          <a:endParaRPr lang="zh-TW" altLang="en-US"/>
        </a:p>
      </dgm:t>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4" presStyleCnt="15">
        <dgm:presLayoutVars>
          <dgm:chPref val="3"/>
        </dgm:presLayoutVars>
      </dgm:prSet>
      <dgm:spPr/>
      <dgm:t>
        <a:bodyPr/>
        <a:lstStyle/>
        <a:p>
          <a:endParaRPr lang="zh-TW" altLang="en-US"/>
        </a:p>
      </dgm:t>
    </dgm:pt>
    <dgm:pt modelId="{8D5A562F-58FA-41F8-BF91-00729025D366}" type="pres">
      <dgm:prSet presAssocID="{E4F8F687-97A3-48FB-81AD-5D1052194391}" presName="horzTwo" presStyleCnt="0"/>
      <dgm:spPr/>
    </dgm:pt>
  </dgm:ptLst>
  <dgm:cxnLst>
    <dgm:cxn modelId="{FFBBA9D0-955B-4C5D-B236-1953EDCE8B9F}" srcId="{4F24B5EB-F6A0-4BE5-9290-423D589540A0}" destId="{A932157F-6267-4762-957D-DA80B1918CA3}" srcOrd="0" destOrd="0" parTransId="{B111BB52-B3A7-4E97-9B60-EFE5C8A6BBA8}" sibTransId="{340EAC9D-F669-416A-999E-B700E4B704D8}"/>
    <dgm:cxn modelId="{6A88F37B-89BE-404B-81AF-1ADE0CB73372}" type="presOf" srcId="{0BE9943A-9B4D-4965-BD7D-E3E49424A93D}" destId="{92A75359-50C9-45C8-818E-9A549C711345}"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48F6F242-F6A4-4131-918B-45C595B97ACD}" srcId="{4F24B5EB-F6A0-4BE5-9290-423D589540A0}" destId="{33BB5BE4-219B-4F28-A576-3BBF3E18E676}" srcOrd="2" destOrd="0" parTransId="{EE05013A-AD74-4978-8F73-290C79091642}" sibTransId="{C54B1884-90EC-4B18-BBCD-0FE016DD59D1}"/>
    <dgm:cxn modelId="{E4C7EDF0-B196-4362-A348-E681D63B192F}" srcId="{A932157F-6267-4762-957D-DA80B1918CA3}" destId="{D671B9BA-9886-4D7B-B08A-126126D5A011}" srcOrd="2" destOrd="0" parTransId="{132F2129-D4C7-492C-B5DD-A02CCEF66726}" sibTransId="{6B86294A-7241-45DE-82D8-978599D3B2FE}"/>
    <dgm:cxn modelId="{0524DFF5-6783-43E1-B557-709FA8C38F3B}" type="presOf" srcId="{E4F8F687-97A3-48FB-81AD-5D1052194391}" destId="{B0BB2200-82A3-475D-8599-4B46A87108E5}" srcOrd="0" destOrd="0" presId="urn:microsoft.com/office/officeart/2005/8/layout/hierarchy4"/>
    <dgm:cxn modelId="{60239847-8AC8-4A3B-A928-8B9A50BB50DE}" type="presOf" srcId="{ACD2ADE9-5AA1-4032-A6E5-C136FEA87072}" destId="{6441CAC8-8694-4966-A2F8-CE151AAE83AD}" srcOrd="0" destOrd="0" presId="urn:microsoft.com/office/officeart/2005/8/layout/hierarchy4"/>
    <dgm:cxn modelId="{3C25E594-5ED3-4D52-8E2B-15265179BB84}" srcId="{A932157F-6267-4762-957D-DA80B1918CA3}" destId="{9030C1D2-D1B5-45FC-948F-38002E109957}" srcOrd="3" destOrd="0" parTransId="{C80E535E-86F0-40FF-A4D6-1C9648A04F53}" sibTransId="{E5FF2F8D-A66B-4730-BD20-FDE91EE9FCF7}"/>
    <dgm:cxn modelId="{D33B9E13-A380-4D02-A634-1BF1B97F5160}" srcId="{A932157F-6267-4762-957D-DA80B1918CA3}" destId="{963F4337-B393-413A-8791-AF74E033C73B}" srcOrd="5" destOrd="0" parTransId="{46B3F6D4-84D0-4183-A92D-7023E568E5DA}" sibTransId="{E89149C7-D50A-42F6-9A47-643966B66F41}"/>
    <dgm:cxn modelId="{816A6D61-74BE-4313-B8AD-BB3FDA2833FB}" srcId="{A932157F-6267-4762-957D-DA80B1918CA3}" destId="{C64CED96-2086-4F42-B14E-EFA8264D5334}" srcOrd="0" destOrd="0" parTransId="{9B96C2AC-6003-4725-9BEB-647BBC58B05D}" sibTransId="{1846079C-3CBF-4F14-8C76-A3B50A14C7F1}"/>
    <dgm:cxn modelId="{E97F68B9-9F89-429C-AFDC-42CE6C2B801C}" type="presOf" srcId="{4F24B5EB-F6A0-4BE5-9290-423D589540A0}" destId="{5D430034-0DA6-451A-9A81-6C8C9464EC31}"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E6AEB783-4E66-459A-9E88-60C50DCC84C5}" type="presOf" srcId="{C8C74428-63CB-4C3E-98FA-F5C2496CA0BD}" destId="{FA20F802-8C16-4168-9C76-EED6BF0DB712}"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3EF0235A-49FA-4D4E-9335-C7CA7D419210}" type="presOf" srcId="{ED919A4E-57A7-4D81-A36F-FE6F0950226C}" destId="{7313FB75-63E2-4290-A8D6-89F436D8D071}" srcOrd="0" destOrd="0" presId="urn:microsoft.com/office/officeart/2005/8/layout/hierarchy4"/>
    <dgm:cxn modelId="{50651937-A612-4445-AC9C-0616745384C8}" type="presOf" srcId="{31375079-5796-4497-A3D3-ADCF8383A967}" destId="{2E12250F-9A1D-4B1E-B48B-66F70D986141}"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44368433-2C5C-41B6-8494-3F8BC5A208B5}" type="presOf" srcId="{6B2382DE-E238-4D60-9578-0B89A91ACB1E}" destId="{CB279AC3-8530-45C6-9ACE-059E58C90F44}"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59D7A3E1-2850-4D4C-9326-1F0259326171}" type="presOf" srcId="{C64CED96-2086-4F42-B14E-EFA8264D5334}" destId="{D5469BDE-54AC-485E-99FA-0F30F13B7F69}" srcOrd="0" destOrd="0" presId="urn:microsoft.com/office/officeart/2005/8/layout/hierarchy4"/>
    <dgm:cxn modelId="{008A30C1-3814-41B7-884F-8A366F2BC9D9}" type="presOf" srcId="{33BB5BE4-219B-4F28-A576-3BBF3E18E676}" destId="{3AEE5B77-D5A3-4FF8-A3E3-1CC75BA92444}"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7107873E-7148-47A3-9097-63B65A7FFBE1}" srcId="{4F24B5EB-F6A0-4BE5-9290-423D589540A0}" destId="{ACD2ADE9-5AA1-4032-A6E5-C136FEA87072}" srcOrd="3" destOrd="0" parTransId="{47C25A14-EA7F-435B-ACFD-A86E732992B3}" sibTransId="{D549B012-DF7E-4273-AB97-3AB0AF7EA912}"/>
    <dgm:cxn modelId="{7B1BD2A6-AC8D-4D07-BD83-22C762CAFC91}" type="presOf" srcId="{3BFB33C3-55B4-4443-B120-B06F84DC5F08}" destId="{33F69DC1-B179-4B38-89CA-41358F72ED0F}" srcOrd="0" destOrd="0" presId="urn:microsoft.com/office/officeart/2005/8/layout/hierarchy4"/>
    <dgm:cxn modelId="{F9470ACE-C179-4A10-91DE-3370E4EBA1D7}" srcId="{ACD2ADE9-5AA1-4032-A6E5-C136FEA87072}" destId="{E4F8F687-97A3-48FB-81AD-5D1052194391}" srcOrd="3" destOrd="0" parTransId="{DD548DC6-FB06-41F4-A4A8-FD0AF91A52E1}" sibTransId="{D245ABFE-EF56-4882-885E-CAC26A81B892}"/>
    <dgm:cxn modelId="{7DBA535C-5A9B-41A0-8097-E190FA095EE5}" type="presOf" srcId="{963F4337-B393-413A-8791-AF74E033C73B}" destId="{270D18AD-B365-4E07-A554-F38DA99F1C4F}" srcOrd="0" destOrd="0" presId="urn:microsoft.com/office/officeart/2005/8/layout/hierarchy4"/>
    <dgm:cxn modelId="{BC268B04-6D46-49D4-AA7D-C4216802EF6F}" type="presOf" srcId="{9030C1D2-D1B5-45FC-948F-38002E109957}" destId="{AC472CE3-231B-4AFD-9A66-877B0CED303A}" srcOrd="0" destOrd="0" presId="urn:microsoft.com/office/officeart/2005/8/layout/hierarchy4"/>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B6CB2776-0E04-4F59-B174-18791564BF5B}" srcId="{4F24B5EB-F6A0-4BE5-9290-423D589540A0}" destId="{0BE9943A-9B4D-4965-BD7D-E3E49424A93D}" srcOrd="1" destOrd="0" parTransId="{5F0A198C-9BCD-45C8-8E48-E6DCD9DAA646}" sibTransId="{DE05D580-ECC1-456D-9D87-24B8F6300B5F}"/>
    <dgm:cxn modelId="{5F6B900C-B6C7-4B06-B746-68762515C348}" srcId="{33BB5BE4-219B-4F28-A576-3BBF3E18E676}" destId="{B82D9824-BDDD-4B79-A3AD-B816E4D11328}" srcOrd="1" destOrd="0" parTransId="{C5386810-243E-4F72-BFEF-FC91F3665F9F}" sibTransId="{4CA4C455-9ECF-41B1-B8AE-951CB24D8B09}"/>
    <dgm:cxn modelId="{A868CDB4-1A16-4589-A05A-6A583A20A2AC}" srcId="{A932157F-6267-4762-957D-DA80B1918CA3}" destId="{980143D8-5BC1-4E54-91F0-3EE07A09AB93}" srcOrd="1" destOrd="0" parTransId="{1B9D0363-5315-45F9-870D-9DF2241732E3}" sibTransId="{1368B160-1B00-44B1-B65E-525C6FC1B199}"/>
    <dgm:cxn modelId="{39F00454-B0C6-4D95-BA3D-E1279872063F}" type="presOf" srcId="{D671B9BA-9886-4D7B-B08A-126126D5A011}" destId="{44BB3D60-0B9D-4CC9-B9AD-7EE09DD42334}" srcOrd="0" destOrd="0" presId="urn:microsoft.com/office/officeart/2005/8/layout/hierarchy4"/>
    <dgm:cxn modelId="{FD78AAB1-2959-4E0F-BC29-81C7FC1B20D4}" type="presOf" srcId="{A932157F-6267-4762-957D-DA80B1918CA3}" destId="{80EF2D5C-67B9-443A-BE45-FAA3395AD690}" srcOrd="0" destOrd="0" presId="urn:microsoft.com/office/officeart/2005/8/layout/hierarchy4"/>
    <dgm:cxn modelId="{74DE0F18-8769-4580-A9B3-DB70DA542BA7}" type="presOf" srcId="{6F0A6698-CFD3-4B29-BC50-B16CFD6CB5F4}" destId="{FA501999-D116-46D7-9550-698514E6D6C3}" srcOrd="0" destOrd="0" presId="urn:microsoft.com/office/officeart/2005/8/layout/hierarchy4"/>
    <dgm:cxn modelId="{1E6CBCA0-3BAE-4DB9-A353-97562949A6F6}" type="presOf" srcId="{980143D8-5BC1-4E54-91F0-3EE07A09AB93}" destId="{C44CE77C-8AAD-4C28-A975-B2ED6D2742A5}"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6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t>
        <a:bodyPr/>
        <a:lstStyle/>
        <a:p>
          <a:endParaRPr lang="zh-TW" altLang="en-US"/>
        </a:p>
      </dgm:t>
    </dgm:pt>
    <dgm:pt modelId="{CC3DFB6B-B325-4174-99CE-8702D28270CF}" type="pres">
      <dgm:prSet presAssocID="{288A2E88-97F0-4B87-98DC-D5CA3340B874}" presName="parentText" presStyleLbl="node1" presStyleIdx="0" presStyleCnt="6" custLinFactNeighborY="15668">
        <dgm:presLayoutVars>
          <dgm:chMax val="0"/>
          <dgm:bulletEnabled val="1"/>
        </dgm:presLayoutVars>
      </dgm:prSet>
      <dgm:spPr/>
      <dgm:t>
        <a:bodyPr/>
        <a:lstStyle/>
        <a:p>
          <a:endParaRPr lang="zh-TW" altLang="en-US"/>
        </a:p>
      </dgm:t>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14450" custLinFactNeighborY="500000">
        <dgm:presLayoutVars>
          <dgm:chMax val="0"/>
          <dgm:bulletEnabled val="1"/>
        </dgm:presLayoutVars>
      </dgm:prSet>
      <dgm:spPr/>
      <dgm:t>
        <a:bodyPr/>
        <a:lstStyle/>
        <a:p>
          <a:endParaRPr lang="zh-TW" altLang="en-US"/>
        </a:p>
      </dgm:t>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10229" custLinFactNeighborY="200000">
        <dgm:presLayoutVars>
          <dgm:chMax val="0"/>
          <dgm:bulletEnabled val="1"/>
        </dgm:presLayoutVars>
      </dgm:prSet>
      <dgm:spPr/>
      <dgm:t>
        <a:bodyPr/>
        <a:lstStyle/>
        <a:p>
          <a:endParaRPr lang="zh-TW" altLang="en-US"/>
        </a:p>
      </dgm:t>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00000" custLinFactNeighborY="-286082">
        <dgm:presLayoutVars>
          <dgm:chMax val="0"/>
          <dgm:bulletEnabled val="1"/>
        </dgm:presLayoutVars>
      </dgm:prSet>
      <dgm:spPr/>
      <dgm:t>
        <a:bodyPr/>
        <a:lstStyle/>
        <a:p>
          <a:endParaRPr lang="zh-TW" altLang="en-US"/>
        </a:p>
      </dgm:t>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00000" custLinFactNeighborY="-235044">
        <dgm:presLayoutVars>
          <dgm:chMax val="0"/>
          <dgm:bulletEnabled val="1"/>
        </dgm:presLayoutVars>
      </dgm:prSet>
      <dgm:spPr/>
      <dgm:t>
        <a:bodyPr/>
        <a:lstStyle/>
        <a:p>
          <a:endParaRPr lang="zh-TW" altLang="en-US"/>
        </a:p>
      </dgm:t>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8805" custLinFactNeighborY="-100000">
        <dgm:presLayoutVars>
          <dgm:chMax val="0"/>
          <dgm:bulletEnabled val="1"/>
        </dgm:presLayoutVars>
      </dgm:prSet>
      <dgm:spPr/>
      <dgm:t>
        <a:bodyPr/>
        <a:lstStyle/>
        <a:p>
          <a:endParaRPr lang="zh-TW" altLang="en-US"/>
        </a:p>
      </dgm:t>
    </dgm:pt>
  </dgm:ptLst>
  <dgm:cxnLst>
    <dgm:cxn modelId="{6ACB2268-537E-4A37-B515-B435B4EF2661}" type="presOf" srcId="{4306DC58-FDD4-41C9-B4C0-944EB2D1080A}" destId="{837099D4-7FC6-4E1B-ABD9-AF23D23C4FC4}" srcOrd="0" destOrd="0" presId="urn:microsoft.com/office/officeart/2005/8/layout/vList2"/>
    <dgm:cxn modelId="{03383F8F-4FD2-48EE-8B51-56E74B793065}" srcId="{F0DD0277-1DF6-406F-8B4F-9FDC0A0052F8}" destId="{3F237D25-5875-4113-AFE0-9823DA60C2E2}" srcOrd="5" destOrd="0" parTransId="{C345D3AD-3F1B-4D5D-947C-EDC964341092}" sibTransId="{677EEA0D-FF1E-4B5E-A21D-7C7BF668AE55}"/>
    <dgm:cxn modelId="{2DADA2AB-AB8E-4BF4-BDFB-528328262D72}" type="presOf" srcId="{288A2E88-97F0-4B87-98DC-D5CA3340B874}" destId="{CC3DFB6B-B325-4174-99CE-8702D28270CF}" srcOrd="0" destOrd="0" presId="urn:microsoft.com/office/officeart/2005/8/layout/vList2"/>
    <dgm:cxn modelId="{689E3030-362B-4E8F-B4DF-35CD56FA59E5}" type="presOf" srcId="{D781659F-6481-4300-913E-796D336595C1}" destId="{43A7BE9A-80BC-48BE-9082-E657E39EEEAB}" srcOrd="0" destOrd="0" presId="urn:microsoft.com/office/officeart/2005/8/layout/vList2"/>
    <dgm:cxn modelId="{C29A9F11-9097-4B28-B185-5F6B1453CA4D}" srcId="{F0DD0277-1DF6-406F-8B4F-9FDC0A0052F8}" destId="{4306DC58-FDD4-41C9-B4C0-944EB2D1080A}" srcOrd="2" destOrd="0" parTransId="{39E6F025-97FF-44E8-BA29-F7C5278C3A86}" sibTransId="{146DF498-2234-451C-882C-44011EF76DE7}"/>
    <dgm:cxn modelId="{B7E64836-BFAD-4BA5-A657-B5E882127B39}" type="presOf" srcId="{F0DD0277-1DF6-406F-8B4F-9FDC0A0052F8}" destId="{F692B1D4-5D70-491D-955E-F04A8CB1434C}" srcOrd="0" destOrd="0" presId="urn:microsoft.com/office/officeart/2005/8/layout/vList2"/>
    <dgm:cxn modelId="{C89251D0-36AF-40D4-AF65-15CC0A17196D}" type="presOf" srcId="{3F237D25-5875-4113-AFE0-9823DA60C2E2}" destId="{D3C6B8D7-80B8-4722-AECB-9A1EEDBA1AD5}" srcOrd="0" destOrd="0" presId="urn:microsoft.com/office/officeart/2005/8/layout/vList2"/>
    <dgm:cxn modelId="{9B628FFD-2355-4B20-90F2-E1F95BE19271}" srcId="{F0DD0277-1DF6-406F-8B4F-9FDC0A0052F8}" destId="{5827BA4B-4DB8-4E52-A185-B51D48EC7A01}" srcOrd="3" destOrd="0" parTransId="{A553D792-77F1-4A07-ACEF-A93C325EEA98}" sibTransId="{486A2962-8B96-4415-AD8B-BA94B7965AFA}"/>
    <dgm:cxn modelId="{2BFAAD65-D62C-4167-9EE2-C258D32D7F13}" srcId="{F0DD0277-1DF6-406F-8B4F-9FDC0A0052F8}" destId="{D781659F-6481-4300-913E-796D336595C1}" srcOrd="4" destOrd="0" parTransId="{0C1FDE73-44AA-4587-8B90-3F519FC8E38D}" sibTransId="{A498EB23-214E-4428-AEF5-E669615C7D9A}"/>
    <dgm:cxn modelId="{9410F8E8-250A-4D45-8D2B-803F81D08A83}" srcId="{F0DD0277-1DF6-406F-8B4F-9FDC0A0052F8}" destId="{6D80D9C4-0FEA-40FB-B482-0082E215A42C}" srcOrd="1" destOrd="0" parTransId="{B3FAF57D-17A5-47A7-9F78-E793E3DDAA93}" sibTransId="{FDB1DEF3-77D3-4B3A-A5E0-274C286C5BED}"/>
    <dgm:cxn modelId="{90D819CB-84B3-45B1-B76C-537F856B140D}" type="presOf" srcId="{6D80D9C4-0FEA-40FB-B482-0082E215A42C}" destId="{525434EB-375A-4A08-A6E0-3009E51F4AAD}" srcOrd="0" destOrd="0" presId="urn:microsoft.com/office/officeart/2005/8/layout/vList2"/>
    <dgm:cxn modelId="{19D3A167-22F4-489E-A39A-741808FAEC84}" type="presOf" srcId="{5827BA4B-4DB8-4E52-A185-B51D48EC7A01}" destId="{18D300C7-9330-4FF5-83F0-E1C0381091E0}" srcOrd="0" destOrd="0" presId="urn:microsoft.com/office/officeart/2005/8/layout/vList2"/>
    <dgm:cxn modelId="{C80B1025-6179-45E9-859D-DA29F2969E6E}" srcId="{F0DD0277-1DF6-406F-8B4F-9FDC0A0052F8}" destId="{288A2E88-97F0-4B87-98DC-D5CA3340B874}" srcOrd="0" destOrd="0" parTransId="{302177B3-AB6E-4CBF-967F-70F07598F93A}" sibTransId="{24074807-C40F-42AF-9DFF-6199F4643317}"/>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3" qsCatId="3D" csTypeId="urn:microsoft.com/office/officeart/2005/8/colors/colorful4" csCatId="colorful" phldr="1"/>
      <dgm:spPr/>
      <dgm:t>
        <a:bodyPr/>
        <a:lstStyle/>
        <a:p>
          <a:endParaRPr lang="zh-TW" altLang="en-US"/>
        </a:p>
      </dgm:t>
    </dgm:pt>
    <dgm:pt modelId="{C4F4CC8E-E1C6-4456-8975-07D19925FC40}">
      <dgm:prSet phldrT="[文字]" custT="1"/>
      <dgm:spPr>
        <a:xfrm>
          <a:off x="393261" y="3504506"/>
          <a:ext cx="1270876" cy="1287000"/>
        </a:xfrm>
        <a:prstGeom prst="rect">
          <a:avLst/>
        </a:prstGeom>
        <a:noFill/>
        <a:ln w="9525" cap="flat" cmpd="sng" algn="ctr">
          <a:solidFill>
            <a:sysClr val="windowText" lastClr="000000">
              <a:alpha val="0"/>
              <a:hueOff val="0"/>
              <a:satOff val="0"/>
              <a:lumOff val="0"/>
              <a:alphaOff val="0"/>
            </a:sysClr>
          </a:solidFill>
          <a:prstDash val="solid"/>
        </a:ln>
        <a:effectLst/>
      </dgm:spPr>
      <dgm:t>
        <a:bodyPr/>
        <a:lstStyle/>
        <a:p>
          <a:pPr algn="ctr"/>
          <a:r>
            <a:rPr lang="zh-TW" altLang="en-US" sz="2400" b="1"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gm:t>
    </dgm:pt>
    <dgm:pt modelId="{C42C4654-272D-4F57-B8CB-14363A12D1C3}" type="parTrans" cxnId="{37071946-2B3B-4BD7-A2A7-E281D7867DA1}">
      <dgm:prSet/>
      <dgm:spPr/>
      <dgm:t>
        <a:bodyPr/>
        <a:lstStyle/>
        <a:p>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endParaRPr lang="zh-TW" altLang="en-US" b="1">
            <a:latin typeface="微軟正黑體" pitchFamily="34" charset="-120"/>
            <a:ea typeface="微軟正黑體" pitchFamily="34" charset="-120"/>
          </a:endParaRPr>
        </a:p>
      </dgm:t>
    </dgm:pt>
    <dgm:pt modelId="{0E408B1F-47A4-4450-B2F9-5D8A9AD8576A}">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dirty="0">
              <a:solidFill>
                <a:sysClr val="window" lastClr="FFFFFF"/>
              </a:solidFill>
              <a:latin typeface="微軟正黑體" pitchFamily="34" charset="-120"/>
              <a:ea typeface="微軟正黑體" pitchFamily="34" charset="-120"/>
              <a:cs typeface="+mn-cs"/>
            </a:rPr>
            <a:t>林園區</a:t>
          </a:r>
        </a:p>
      </dgm:t>
    </dgm:pt>
    <dgm:pt modelId="{96D29BBA-7A1E-411F-A358-940FD8A630A0}" type="parTrans" cxnId="{293DF400-76E7-4D7A-A44F-08A790AE8C88}">
      <dgm:prSet/>
      <dgm:spPr/>
      <dgm:t>
        <a:bodyPr/>
        <a:lstStyle/>
        <a:p>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endParaRPr lang="zh-TW" altLang="en-US" b="1">
            <a:latin typeface="微軟正黑體" pitchFamily="34" charset="-120"/>
            <a:ea typeface="微軟正黑體" pitchFamily="34" charset="-120"/>
          </a:endParaRPr>
        </a:p>
      </dgm:t>
    </dgm:pt>
    <dgm:pt modelId="{7D748B65-6FEA-4479-A8D5-4B3B7669EEE1}">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a:solidFill>
                <a:sysClr val="window" lastClr="FFFFFF"/>
              </a:solidFill>
              <a:latin typeface="微軟正黑體" pitchFamily="34" charset="-120"/>
              <a:ea typeface="微軟正黑體" pitchFamily="34" charset="-120"/>
              <a:cs typeface="+mn-cs"/>
            </a:rPr>
            <a:t>東港鎮</a:t>
          </a:r>
          <a:endParaRPr lang="zh-TW" altLang="en-US" sz="2300" b="1" dirty="0">
            <a:solidFill>
              <a:sysClr val="window" lastClr="FFFFFF"/>
            </a:solidFill>
            <a:latin typeface="微軟正黑體" pitchFamily="34" charset="-120"/>
            <a:ea typeface="微軟正黑體" pitchFamily="34" charset="-120"/>
            <a:cs typeface="+mn-cs"/>
          </a:endParaRPr>
        </a:p>
      </dgm:t>
    </dgm:pt>
    <dgm:pt modelId="{DD750110-D796-4927-83C1-3FF76DD1FABC}" type="parTrans" cxnId="{55EE9CB2-0979-4B4B-879E-BF74546B904D}">
      <dgm:prSet/>
      <dgm:spPr/>
      <dgm:t>
        <a:bodyPr/>
        <a:lstStyle/>
        <a:p>
          <a:endParaRPr lang="zh-TW" altLang="en-US" b="1">
            <a:latin typeface="微軟正黑體" pitchFamily="34" charset="-120"/>
            <a:ea typeface="微軟正黑體" pitchFamily="34" charset="-120"/>
          </a:endParaRPr>
        </a:p>
      </dgm:t>
    </dgm:pt>
    <dgm:pt modelId="{6BF36288-5007-4EF1-92EA-C3FBDB75D15E}" type="sibTrans" cxnId="{55EE9CB2-0979-4B4B-879E-BF74546B904D}">
      <dgm:prSet/>
      <dgm:spPr/>
      <dgm:t>
        <a:bodyPr/>
        <a:lstStyle/>
        <a:p>
          <a:endParaRPr lang="zh-TW" altLang="en-US" b="1">
            <a:latin typeface="微軟正黑體" pitchFamily="34" charset="-120"/>
            <a:ea typeface="微軟正黑體" pitchFamily="34" charset="-120"/>
          </a:endParaRPr>
        </a:p>
      </dgm:t>
    </dgm:pt>
    <dgm:pt modelId="{217EFA51-7CEC-48F5-98A1-6676AB3A05AF}" type="pres">
      <dgm:prSet presAssocID="{A49F146A-B08E-4238-8FD8-BDD750910AE9}" presName="Name0" presStyleCnt="0">
        <dgm:presLayoutVars>
          <dgm:dir/>
          <dgm:animLvl val="lvl"/>
          <dgm:resizeHandles val="exact"/>
        </dgm:presLayoutVars>
      </dgm:prSet>
      <dgm:spPr/>
      <dgm:t>
        <a:bodyPr/>
        <a:lstStyle/>
        <a:p>
          <a:endParaRPr lang="zh-TW" altLang="en-US"/>
        </a:p>
      </dgm:t>
    </dgm:pt>
    <dgm:pt modelId="{C6597772-2D95-4691-BAF5-F7CA5A233356}" type="pres">
      <dgm:prSet presAssocID="{C4F4CC8E-E1C6-4456-8975-07D19925FC40}" presName="linNode" presStyleCnt="0"/>
      <dgm:spPr/>
    </dgm:pt>
    <dgm:pt modelId="{F62C532A-B3A1-4216-AEA8-ADE1F1B92718}" type="pres">
      <dgm:prSet presAssocID="{C4F4CC8E-E1C6-4456-8975-07D19925FC40}" presName="parTx" presStyleLbl="revTx" presStyleIdx="0" presStyleCnt="1" custScaleX="61771">
        <dgm:presLayoutVars>
          <dgm:chMax val="1"/>
          <dgm:bulletEnabled val="1"/>
        </dgm:presLayoutVars>
      </dgm:prSet>
      <dgm:spPr/>
      <dgm:t>
        <a:bodyPr/>
        <a:lstStyle/>
        <a:p>
          <a:endParaRPr lang="zh-TW" altLang="en-US"/>
        </a:p>
      </dgm:t>
    </dgm:pt>
    <dgm:pt modelId="{3AC12A82-503F-482B-B6BF-083B69DD32E2}" type="pres">
      <dgm:prSet presAssocID="{C4F4CC8E-E1C6-4456-8975-07D19925FC40}" presName="bracket" presStyleLbl="parChTrans1D1" presStyleIdx="0" presStyleCnt="1"/>
      <dgm:spPr>
        <a:xfrm>
          <a:off x="1664138" y="3504506"/>
          <a:ext cx="411480" cy="1287000"/>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gm:spPr>
    </dgm:pt>
    <dgm:pt modelId="{83368B77-C2B7-4E4F-80BA-5E5F9D36EF4A}" type="pres">
      <dgm:prSet presAssocID="{C4F4CC8E-E1C6-4456-8975-07D19925FC40}" presName="spH" presStyleCnt="0"/>
      <dgm:spPr/>
    </dgm:pt>
    <dgm:pt modelId="{76338396-7478-4125-850D-57E8AB65482C}" type="pres">
      <dgm:prSet presAssocID="{C4F4CC8E-E1C6-4456-8975-07D19925FC40}" presName="desTx" presStyleLbl="node1" presStyleIdx="0" presStyleCnt="1" custScaleX="23243" custScaleY="78834">
        <dgm:presLayoutVars>
          <dgm:bulletEnabled val="1"/>
        </dgm:presLayoutVars>
      </dgm:prSet>
      <dgm:spPr/>
      <dgm:t>
        <a:bodyPr/>
        <a:lstStyle/>
        <a:p>
          <a:endParaRPr lang="zh-TW" altLang="en-US"/>
        </a:p>
      </dgm:t>
    </dgm:pt>
  </dgm:ptLst>
  <dgm:cxnLst>
    <dgm:cxn modelId="{F77EBE51-EE23-40FA-B277-077DC0530F6D}" type="presOf" srcId="{7D748B65-6FEA-4479-A8D5-4B3B7669EEE1}" destId="{76338396-7478-4125-850D-57E8AB65482C}" srcOrd="0" destOrd="1" presId="urn:diagrams.loki3.com/BracketList+Icon"/>
    <dgm:cxn modelId="{55EE9CB2-0979-4B4B-879E-BF74546B904D}" srcId="{C4F4CC8E-E1C6-4456-8975-07D19925FC40}" destId="{7D748B65-6FEA-4479-A8D5-4B3B7669EEE1}" srcOrd="1" destOrd="0" parTransId="{DD750110-D796-4927-83C1-3FF76DD1FABC}" sibTransId="{6BF36288-5007-4EF1-92EA-C3FBDB75D15E}"/>
    <dgm:cxn modelId="{37071946-2B3B-4BD7-A2A7-E281D7867DA1}" srcId="{A49F146A-B08E-4238-8FD8-BDD750910AE9}" destId="{C4F4CC8E-E1C6-4456-8975-07D19925FC40}" srcOrd="0" destOrd="0" parTransId="{C42C4654-272D-4F57-B8CB-14363A12D1C3}" sibTransId="{9673ED89-6BE1-4990-8A06-C016EDCE7739}"/>
    <dgm:cxn modelId="{D8349886-C80D-4AA3-9B20-733AECE03183}" type="presOf" srcId="{0E408B1F-47A4-4450-B2F9-5D8A9AD8576A}" destId="{76338396-7478-4125-850D-57E8AB65482C}" srcOrd="0" destOrd="0" presId="urn:diagrams.loki3.com/BracketList+Icon"/>
    <dgm:cxn modelId="{6D3BE557-0960-4E5B-81F7-93E80E61A3B2}" type="presOf" srcId="{A49F146A-B08E-4238-8FD8-BDD750910AE9}" destId="{217EFA51-7CEC-48F5-98A1-6676AB3A05AF}" srcOrd="0" destOrd="0" presId="urn:diagrams.loki3.com/BracketList+Icon"/>
    <dgm:cxn modelId="{87F5CA96-FCE4-4647-9E7B-5A5701FDDD62}" type="presOf" srcId="{C4F4CC8E-E1C6-4456-8975-07D19925FC40}" destId="{F62C532A-B3A1-4216-AEA8-ADE1F1B92718}" srcOrd="0" destOrd="0" presId="urn:diagrams.loki3.com/BracketList+Icon"/>
    <dgm:cxn modelId="{293DF400-76E7-4D7A-A44F-08A790AE8C88}" srcId="{C4F4CC8E-E1C6-4456-8975-07D19925FC40}" destId="{0E408B1F-47A4-4450-B2F9-5D8A9AD8576A}" srcOrd="0" destOrd="0" parTransId="{96D29BBA-7A1E-411F-A358-940FD8A630A0}" sibTransId="{FFF275E2-E796-4F06-A011-44565742C2D7}"/>
    <dgm:cxn modelId="{16182B39-304E-481A-ADA7-07566596FEAB}" type="presParOf" srcId="{217EFA51-7CEC-48F5-98A1-6676AB3A05AF}" destId="{C6597772-2D95-4691-BAF5-F7CA5A233356}" srcOrd="0" destOrd="0" presId="urn:diagrams.loki3.com/BracketList+Icon"/>
    <dgm:cxn modelId="{F2B95368-BEC0-4CD3-8B2B-B515631B4106}" type="presParOf" srcId="{C6597772-2D95-4691-BAF5-F7CA5A233356}" destId="{F62C532A-B3A1-4216-AEA8-ADE1F1B92718}" srcOrd="0" destOrd="0" presId="urn:diagrams.loki3.com/BracketList+Icon"/>
    <dgm:cxn modelId="{11699037-93E7-46F9-9BE8-97FE75756D93}" type="presParOf" srcId="{C6597772-2D95-4691-BAF5-F7CA5A233356}" destId="{3AC12A82-503F-482B-B6BF-083B69DD32E2}" srcOrd="1" destOrd="0" presId="urn:diagrams.loki3.com/BracketList+Icon"/>
    <dgm:cxn modelId="{FAFFD55E-1525-435A-B8A6-07FF35CEEDF8}" type="presParOf" srcId="{C6597772-2D95-4691-BAF5-F7CA5A233356}" destId="{83368B77-C2B7-4E4F-80BA-5E5F9D36EF4A}" srcOrd="2" destOrd="0" presId="urn:diagrams.loki3.com/BracketList+Icon"/>
    <dgm:cxn modelId="{73C881DA-C053-41A5-A974-87DE35F4A22D}"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378DD0C-162A-4A2C-8FB1-E640BB7A3137}"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0FF587C8-7562-410D-B1D9-27DFA1509F24}">
      <dgm:prSet phldrT="[文字]" custT="1"/>
      <dgm:spPr>
        <a:xfrm>
          <a:off x="114269" y="1706846"/>
          <a:ext cx="2409409" cy="953807"/>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超額比序</a:t>
          </a:r>
        </a:p>
      </dgm:t>
    </dgm:pt>
    <dgm:pt modelId="{325F39A5-38C6-4132-BDED-EC53EB3F008A}" type="par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6812BB6-FE3E-4BB3-BD04-63D92B8A8860}" type="sib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357B1F4-4518-468D-B9C1-C42CA1F9DC85}">
      <dgm:prSet phldrT="[文字]" custT="1"/>
      <dgm:spPr>
        <a:xfrm rot="5400000">
          <a:off x="4951217" y="-552699"/>
          <a:ext cx="736574" cy="5591651"/>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007D2CC5-37C9-4E8D-BA61-DB5432C4EEC4}" type="par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5D93DEA-E2FB-4392-AA4F-C16EB6C65062}" type="sib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A48B64C-6D17-404A-AEF8-4F058F832A4D}">
      <dgm:prSet phldrT="[文字]" custT="1"/>
      <dgm:spPr>
        <a:xfrm>
          <a:off x="114269" y="2743289"/>
          <a:ext cx="2409409" cy="1774740"/>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志願選填</a:t>
          </a:r>
        </a:p>
      </dgm:t>
    </dgm:pt>
    <dgm:pt modelId="{C5F746C9-9651-4BDC-8F0E-1E0085C247F0}" type="par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A7B7CA-ACBB-4B79-8FBF-1C2E6F435691}" type="sib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77D1A11-C140-4425-BD9F-8BC9F7CBC1D1}">
      <dgm:prSet phldrT="[文字]" custT="1"/>
      <dgm:spPr>
        <a:xfrm rot="5400000">
          <a:off x="4553994" y="834830"/>
          <a:ext cx="1531021" cy="5591651"/>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5DAEE7F5-8ECE-49E4-8B86-E35F57F53413}" type="par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31AF477-4454-416E-B2B2-03F985936B36}" type="sib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F5902D9-6A41-4F20-B1A4-A5B0AF9FD085}" type="pres">
      <dgm:prSet presAssocID="{7378DD0C-162A-4A2C-8FB1-E640BB7A3137}" presName="Name0" presStyleCnt="0">
        <dgm:presLayoutVars>
          <dgm:dir/>
          <dgm:animLvl val="lvl"/>
          <dgm:resizeHandles val="exact"/>
        </dgm:presLayoutVars>
      </dgm:prSet>
      <dgm:spPr/>
      <dgm:t>
        <a:bodyPr/>
        <a:lstStyle/>
        <a:p>
          <a:endParaRPr lang="zh-TW" altLang="en-US"/>
        </a:p>
      </dgm:t>
    </dgm:pt>
    <dgm:pt modelId="{836EBC3C-09EC-4EE6-8E47-3720D9C4BA10}" type="pres">
      <dgm:prSet presAssocID="{0FF587C8-7562-410D-B1D9-27DFA1509F24}" presName="linNode" presStyleCnt="0"/>
      <dgm:spPr/>
    </dgm:pt>
    <dgm:pt modelId="{8754104B-7FB6-44F9-B29C-C54F5C558BE4}" type="pres">
      <dgm:prSet presAssocID="{0FF587C8-7562-410D-B1D9-27DFA1509F24}" presName="parentText" presStyleLbl="node1" presStyleIdx="0" presStyleCnt="2" custScaleX="81326" custScaleY="37338" custLinFactNeighborY="-3013">
        <dgm:presLayoutVars>
          <dgm:chMax val="1"/>
          <dgm:bulletEnabled val="1"/>
        </dgm:presLayoutVars>
      </dgm:prSet>
      <dgm:spPr/>
      <dgm:t>
        <a:bodyPr/>
        <a:lstStyle/>
        <a:p>
          <a:endParaRPr lang="zh-TW" altLang="en-US"/>
        </a:p>
      </dgm:t>
    </dgm:pt>
    <dgm:pt modelId="{03B4C279-9E17-4142-810E-A9F06DC458A9}" type="pres">
      <dgm:prSet presAssocID="{0FF587C8-7562-410D-B1D9-27DFA1509F24}" presName="descendantText" presStyleLbl="alignAccFollowNode1" presStyleIdx="0" presStyleCnt="2" custScaleX="56547" custScaleY="42348" custLinFactNeighborX="584" custLinFactNeighborY="-3066">
        <dgm:presLayoutVars>
          <dgm:bulletEnabled val="1"/>
        </dgm:presLayoutVars>
      </dgm:prSet>
      <dgm:spPr/>
      <dgm:t>
        <a:bodyPr/>
        <a:lstStyle/>
        <a:p>
          <a:endParaRPr lang="zh-TW" altLang="en-US"/>
        </a:p>
      </dgm:t>
    </dgm:pt>
    <dgm:pt modelId="{B99351CE-D0D3-45C5-AF30-77D5A4CC3B41}" type="pres">
      <dgm:prSet presAssocID="{76812BB6-FE3E-4BB3-BD04-63D92B8A8860}" presName="sp" presStyleCnt="0"/>
      <dgm:spPr/>
    </dgm:pt>
    <dgm:pt modelId="{9A5B3AEC-DBCC-43A6-BEF4-08767B37D3B8}" type="pres">
      <dgm:prSet presAssocID="{AA48B64C-6D17-404A-AEF8-4F058F832A4D}" presName="linNode" presStyleCnt="0"/>
      <dgm:spPr/>
    </dgm:pt>
    <dgm:pt modelId="{E4BCB3D1-7989-4E1F-8595-3822DA3DF16E}" type="pres">
      <dgm:prSet presAssocID="{AA48B64C-6D17-404A-AEF8-4F058F832A4D}" presName="parentText" presStyleLbl="node1" presStyleIdx="1" presStyleCnt="2" custScaleX="81326" custScaleY="37266" custLinFactNeighborY="-3695">
        <dgm:presLayoutVars>
          <dgm:chMax val="1"/>
          <dgm:bulletEnabled val="1"/>
        </dgm:presLayoutVars>
      </dgm:prSet>
      <dgm:spPr/>
      <dgm:t>
        <a:bodyPr/>
        <a:lstStyle/>
        <a:p>
          <a:endParaRPr lang="zh-TW" altLang="en-US"/>
        </a:p>
      </dgm:t>
    </dgm:pt>
    <dgm:pt modelId="{A2C4260C-0E5A-479D-92C3-71DF871A1C30}" type="pres">
      <dgm:prSet presAssocID="{AA48B64C-6D17-404A-AEF8-4F058F832A4D}" presName="descendantText" presStyleLbl="alignAccFollowNode1" presStyleIdx="1" presStyleCnt="2" custScaleX="57204" custScaleY="41022" custLinFactNeighborY="-4619">
        <dgm:presLayoutVars>
          <dgm:bulletEnabled val="1"/>
        </dgm:presLayoutVars>
      </dgm:prSet>
      <dgm:spPr/>
      <dgm:t>
        <a:bodyPr/>
        <a:lstStyle/>
        <a:p>
          <a:endParaRPr lang="zh-TW" altLang="en-US"/>
        </a:p>
      </dgm:t>
    </dgm:pt>
  </dgm:ptLst>
  <dgm:cxnLst>
    <dgm:cxn modelId="{9F581168-C96C-4998-97F3-3EB216391409}" type="presOf" srcId="{AA48B64C-6D17-404A-AEF8-4F058F832A4D}" destId="{E4BCB3D1-7989-4E1F-8595-3822DA3DF16E}" srcOrd="0" destOrd="0" presId="urn:microsoft.com/office/officeart/2005/8/layout/vList5"/>
    <dgm:cxn modelId="{0A418749-32D0-41D5-A2EE-B8F66E77EFC9}" type="presOf" srcId="{477D1A11-C140-4425-BD9F-8BC9F7CBC1D1}" destId="{A2C4260C-0E5A-479D-92C3-71DF871A1C30}" srcOrd="0" destOrd="0" presId="urn:microsoft.com/office/officeart/2005/8/layout/vList5"/>
    <dgm:cxn modelId="{30A43122-3928-46F0-BDCE-900DE5209BE5}" type="presOf" srcId="{7378DD0C-162A-4A2C-8FB1-E640BB7A3137}" destId="{5F5902D9-6A41-4F20-B1A4-A5B0AF9FD085}" srcOrd="0" destOrd="0" presId="urn:microsoft.com/office/officeart/2005/8/layout/vList5"/>
    <dgm:cxn modelId="{7D0A694B-2D87-4A5C-A7F2-C67EE82BFBA5}" srcId="{AA48B64C-6D17-404A-AEF8-4F058F832A4D}" destId="{477D1A11-C140-4425-BD9F-8BC9F7CBC1D1}" srcOrd="0" destOrd="0" parTransId="{5DAEE7F5-8ECE-49E4-8B86-E35F57F53413}" sibTransId="{B31AF477-4454-416E-B2B2-03F985936B36}"/>
    <dgm:cxn modelId="{4809B67F-A395-44B9-BA69-AA5440DA730A}" srcId="{0FF587C8-7562-410D-B1D9-27DFA1509F24}" destId="{A357B1F4-4518-468D-B9C1-C42CA1F9DC85}" srcOrd="0" destOrd="0" parTransId="{007D2CC5-37C9-4E8D-BA61-DB5432C4EEC4}" sibTransId="{45D93DEA-E2FB-4392-AA4F-C16EB6C65062}"/>
    <dgm:cxn modelId="{7C888D3D-7C91-4D1A-B1D6-96B373D213EC}" srcId="{7378DD0C-162A-4A2C-8FB1-E640BB7A3137}" destId="{AA48B64C-6D17-404A-AEF8-4F058F832A4D}" srcOrd="1" destOrd="0" parTransId="{C5F746C9-9651-4BDC-8F0E-1E0085C247F0}" sibTransId="{42A7B7CA-ACBB-4B79-8FBF-1C2E6F435691}"/>
    <dgm:cxn modelId="{6AAFEB07-0C55-49CE-AABD-437FA2434BBC}" type="presOf" srcId="{0FF587C8-7562-410D-B1D9-27DFA1509F24}" destId="{8754104B-7FB6-44F9-B29C-C54F5C558BE4}" srcOrd="0" destOrd="0" presId="urn:microsoft.com/office/officeart/2005/8/layout/vList5"/>
    <dgm:cxn modelId="{0D6631F0-3201-4DB3-B407-372702DDB801}" type="presOf" srcId="{A357B1F4-4518-468D-B9C1-C42CA1F9DC85}" destId="{03B4C279-9E17-4142-810E-A9F06DC458A9}" srcOrd="0" destOrd="0" presId="urn:microsoft.com/office/officeart/2005/8/layout/vList5"/>
    <dgm:cxn modelId="{7EC28BA3-8568-43E7-8FFB-8181FD64D95F}" srcId="{7378DD0C-162A-4A2C-8FB1-E640BB7A3137}" destId="{0FF587C8-7562-410D-B1D9-27DFA1509F24}" srcOrd="0" destOrd="0" parTransId="{325F39A5-38C6-4132-BDED-EC53EB3F008A}" sibTransId="{76812BB6-FE3E-4BB3-BD04-63D92B8A8860}"/>
    <dgm:cxn modelId="{A57CFBF7-5210-4DF4-B92D-DF765C12313A}" type="presParOf" srcId="{5F5902D9-6A41-4F20-B1A4-A5B0AF9FD085}" destId="{836EBC3C-09EC-4EE6-8E47-3720D9C4BA10}" srcOrd="0" destOrd="0" presId="urn:microsoft.com/office/officeart/2005/8/layout/vList5"/>
    <dgm:cxn modelId="{FF9421AB-B5D8-491B-A5C5-658260AA9566}" type="presParOf" srcId="{836EBC3C-09EC-4EE6-8E47-3720D9C4BA10}" destId="{8754104B-7FB6-44F9-B29C-C54F5C558BE4}" srcOrd="0" destOrd="0" presId="urn:microsoft.com/office/officeart/2005/8/layout/vList5"/>
    <dgm:cxn modelId="{6ED76EC7-0296-4473-8695-11D7F62B5817}" type="presParOf" srcId="{836EBC3C-09EC-4EE6-8E47-3720D9C4BA10}" destId="{03B4C279-9E17-4142-810E-A9F06DC458A9}" srcOrd="1" destOrd="0" presId="urn:microsoft.com/office/officeart/2005/8/layout/vList5"/>
    <dgm:cxn modelId="{9C5F3769-6BAE-428E-B80E-8F69B35A4127}" type="presParOf" srcId="{5F5902D9-6A41-4F20-B1A4-A5B0AF9FD085}" destId="{B99351CE-D0D3-45C5-AF30-77D5A4CC3B41}" srcOrd="1" destOrd="0" presId="urn:microsoft.com/office/officeart/2005/8/layout/vList5"/>
    <dgm:cxn modelId="{67B3FC8A-E9F7-4B3E-9315-51C9C0F1509B}" type="presParOf" srcId="{5F5902D9-6A41-4F20-B1A4-A5B0AF9FD085}" destId="{9A5B3AEC-DBCC-43A6-BEF4-08767B37D3B8}" srcOrd="2" destOrd="0" presId="urn:microsoft.com/office/officeart/2005/8/layout/vList5"/>
    <dgm:cxn modelId="{225DA365-79FC-4BCD-A0FE-CE37A1B739D1}" type="presParOf" srcId="{9A5B3AEC-DBCC-43A6-BEF4-08767B37D3B8}" destId="{E4BCB3D1-7989-4E1F-8595-3822DA3DF16E}" srcOrd="0" destOrd="0" presId="urn:microsoft.com/office/officeart/2005/8/layout/vList5"/>
    <dgm:cxn modelId="{DF25BCBE-9577-414C-ACC2-0FE9DBF0FBFB}" type="presParOf" srcId="{9A5B3AEC-DBCC-43A6-BEF4-08767B37D3B8}" destId="{A2C4260C-0E5A-479D-92C3-71DF871A1C3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E10471CC-FC55-4243-BC6A-F038772703CF}" srcId="{BA7EEF56-AF01-482D-8897-03805D42A5F0}" destId="{AAEA369D-0E0E-4901-AEF7-AE0FABEEDC69}" srcOrd="1" destOrd="0" parTransId="{9906F1E7-BC4F-4DDC-AB86-45F57F2515ED}" sibTransId="{7D0EB60E-B984-4F4E-B45C-3725F90C299C}"/>
    <dgm:cxn modelId="{D0BC0AA3-38A6-4D85-BF9C-A57F863B1AEE}" type="presOf" srcId="{BA7EEF56-AF01-482D-8897-03805D42A5F0}" destId="{C456F6BB-C661-4D40-8BB4-C33A27D08A39}"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904B3AB-E566-48DD-A64D-0D863A928994}" type="presOf" srcId="{451A33EE-0F18-45FA-A84E-F89B16632175}" destId="{C848A82E-AB00-4DFB-8002-DA648843783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47FB0F8F-D251-48BA-ADE3-4F1ED0CB1DD2}" srcId="{BA7EEF56-AF01-482D-8897-03805D42A5F0}" destId="{FD86508D-C749-46BE-9C0B-252E0A03175B}" srcOrd="0" destOrd="0" parTransId="{48531431-C640-48EC-9BBD-61F2004D7B4E}" sibTransId="{451A33EE-0F18-45FA-A84E-F89B16632175}"/>
    <dgm:cxn modelId="{1898C840-EBC6-44CE-AB86-54D200605520}" type="presOf" srcId="{AAEA369D-0E0E-4901-AEF7-AE0FABEEDC69}" destId="{E9EB7000-EEF1-41C1-A9AF-46DE3ABA9938}" srcOrd="0" destOrd="0" presId="urn:microsoft.com/office/officeart/2008/layout/VerticalCurvedList"/>
    <dgm:cxn modelId="{EC8EA83E-206D-4F42-99BC-C47D534571FF}" type="presOf" srcId="{FD86508D-C749-46BE-9C0B-252E0A03175B}" destId="{87C32EE2-572F-4BE5-8A0C-937DB636B144}" srcOrd="0" destOrd="0" presId="urn:microsoft.com/office/officeart/2008/layout/VerticalCurvedList"/>
    <dgm:cxn modelId="{8834D768-EED4-4914-96BE-ECA5C9BB4AAF}" type="presOf" srcId="{23DE841E-1F55-42CA-8FE3-6641073BF411}" destId="{382CD61E-7CD0-4883-BE6D-7B88BD103B18}" srcOrd="0" destOrd="0" presId="urn:microsoft.com/office/officeart/2008/layout/VerticalCurvedList"/>
    <dgm:cxn modelId="{EE3B3C17-F14F-4906-BC0A-530AB96829D2}" type="presOf" srcId="{F31FF26B-48A7-4546-A3CC-EE8BAA38DDE9}" destId="{CDB21CEF-4B40-4F7A-80A9-601EA1ECCBB0}" srcOrd="0" destOrd="0" presId="urn:microsoft.com/office/officeart/2008/layout/VerticalCurvedList"/>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A98F8-8211-4709-B15F-E9F38BDD2858}">
      <dsp:nvSpPr>
        <dsp:cNvPr id="0" name=""/>
        <dsp:cNvSpPr/>
      </dsp:nvSpPr>
      <dsp:spPr>
        <a:xfrm>
          <a:off x="0" y="5024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FDD6BE3-A495-4529-8BD5-BBEED7568913}">
      <dsp:nvSpPr>
        <dsp:cNvPr id="0" name=""/>
        <dsp:cNvSpPr/>
      </dsp:nvSpPr>
      <dsp:spPr>
        <a:xfrm>
          <a:off x="417646" y="59699"/>
          <a:ext cx="6135133"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rtl="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kern="1200" dirty="0">
            <a:latin typeface="微軟正黑體" panose="020B0604030504040204" pitchFamily="34" charset="-120"/>
            <a:ea typeface="微軟正黑體" panose="020B0604030504040204" pitchFamily="34" charset="-120"/>
          </a:endParaRPr>
        </a:p>
      </dsp:txBody>
      <dsp:txXfrm>
        <a:off x="460877" y="102930"/>
        <a:ext cx="6048671" cy="799138"/>
      </dsp:txXfrm>
    </dsp:sp>
    <dsp:sp modelId="{3BEAAE17-8B03-485B-914E-70A644277BE4}">
      <dsp:nvSpPr>
        <dsp:cNvPr id="0" name=""/>
        <dsp:cNvSpPr/>
      </dsp:nvSpPr>
      <dsp:spPr>
        <a:xfrm>
          <a:off x="0" y="18632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97788F-1D2D-43D0-8405-F2F4C8F82FEE}">
      <dsp:nvSpPr>
        <dsp:cNvPr id="0" name=""/>
        <dsp:cNvSpPr/>
      </dsp:nvSpPr>
      <dsp:spPr>
        <a:xfrm>
          <a:off x="417646" y="1420499"/>
          <a:ext cx="7532987"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rtl="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endParaRPr lang="zh-TW" altLang="en-US" sz="2000" kern="1200" dirty="0"/>
        </a:p>
      </dsp:txBody>
      <dsp:txXfrm>
        <a:off x="460877" y="1463730"/>
        <a:ext cx="7446525" cy="799138"/>
      </dsp:txXfrm>
    </dsp:sp>
    <dsp:sp modelId="{506904CF-0AE5-4F3C-9E8A-003E324F86C8}">
      <dsp:nvSpPr>
        <dsp:cNvPr id="0" name=""/>
        <dsp:cNvSpPr/>
      </dsp:nvSpPr>
      <dsp:spPr>
        <a:xfrm>
          <a:off x="0" y="32241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99DC2BC-1485-4AAB-8BC8-02ABF441F375}">
      <dsp:nvSpPr>
        <dsp:cNvPr id="0" name=""/>
        <dsp:cNvSpPr/>
      </dsp:nvSpPr>
      <dsp:spPr>
        <a:xfrm>
          <a:off x="417646" y="2781299"/>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違規</a:t>
          </a:r>
          <a:r>
            <a:rPr lang="en-US" altLang="zh-TW" sz="2000" b="1" kern="1200" dirty="0">
              <a:effectLst/>
              <a:latin typeface="微軟正黑體" panose="020B0604030504040204" pitchFamily="34" charset="-120"/>
              <a:ea typeface="微軟正黑體" panose="020B0604030504040204" pitchFamily="34" charset="-120"/>
              <a:cs typeface="Times New Roman"/>
            </a:rPr>
            <a:t>1</a:t>
          </a:r>
          <a:r>
            <a:rPr lang="zh-TW" altLang="en-US" sz="2000" b="1" kern="1200"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kern="1200" dirty="0">
            <a:latin typeface="微軟正黑體" panose="020B0604030504040204" pitchFamily="34" charset="-120"/>
            <a:ea typeface="微軟正黑體" panose="020B0604030504040204" pitchFamily="34" charset="-120"/>
          </a:endParaRPr>
        </a:p>
      </dsp:txBody>
      <dsp:txXfrm>
        <a:off x="460877" y="2824530"/>
        <a:ext cx="5760587" cy="799138"/>
      </dsp:txXfrm>
    </dsp:sp>
    <dsp:sp modelId="{386837D7-2DF2-497F-B997-BD9C8D00ACB9}">
      <dsp:nvSpPr>
        <dsp:cNvPr id="0" name=""/>
        <dsp:cNvSpPr/>
      </dsp:nvSpPr>
      <dsp:spPr>
        <a:xfrm>
          <a:off x="0" y="45849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88BDC68-7FF6-45F7-B766-AE2C63685B77}">
      <dsp:nvSpPr>
        <dsp:cNvPr id="0" name=""/>
        <dsp:cNvSpPr/>
      </dsp:nvSpPr>
      <dsp:spPr>
        <a:xfrm>
          <a:off x="417646" y="4142100"/>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a:lnSpc>
              <a:spcPct val="90000"/>
            </a:lnSpc>
            <a:spcBef>
              <a:spcPct val="0"/>
            </a:spcBef>
            <a:spcAft>
              <a:spcPct val="35000"/>
            </a:spcAft>
          </a:pPr>
          <a:r>
            <a:rPr lang="zh-TW" altLang="en-US" sz="2000" b="1" i="0" kern="1200" dirty="0">
              <a:latin typeface="微軟正黑體" panose="020B0604030504040204" pitchFamily="34" charset="-120"/>
              <a:ea typeface="微軟正黑體" panose="020B0604030504040204" pitchFamily="34" charset="-120"/>
            </a:rPr>
            <a:t>等級為標準參照，標示為常模參照</a:t>
          </a:r>
          <a:endParaRPr lang="zh-TW" altLang="en-US" sz="2000" kern="1200" dirty="0">
            <a:latin typeface="微軟正黑體" panose="020B0604030504040204" pitchFamily="34" charset="-120"/>
            <a:ea typeface="微軟正黑體" panose="020B0604030504040204" pitchFamily="34" charset="-120"/>
          </a:endParaRPr>
        </a:p>
      </dsp:txBody>
      <dsp:txXfrm>
        <a:off x="460877" y="4185331"/>
        <a:ext cx="5760587" cy="7991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2D5C-67B9-443A-BE45-FAA3395AD690}">
      <dsp:nvSpPr>
        <dsp:cNvPr id="0" name=""/>
        <dsp:cNvSpPr/>
      </dsp:nvSpPr>
      <dsp:spPr>
        <a:xfrm>
          <a:off x="1387" y="329"/>
          <a:ext cx="3929176"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高級中等學校</a:t>
          </a:r>
          <a:endParaRPr lang="en-US" altLang="zh-TW" sz="3100" kern="1200" dirty="0">
            <a:latin typeface="微軟正黑體" panose="020B0604030504040204" pitchFamily="34" charset="-120"/>
            <a:ea typeface="微軟正黑體" panose="020B0604030504040204" pitchFamily="34" charset="-120"/>
          </a:endParaRPr>
        </a:p>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免試入學</a:t>
          </a:r>
        </a:p>
      </dsp:txBody>
      <dsp:txXfrm>
        <a:off x="74984" y="73926"/>
        <a:ext cx="3781982" cy="2365596"/>
      </dsp:txXfrm>
    </dsp:sp>
    <dsp:sp modelId="{D5469BDE-54AC-485E-99FA-0F30F13B7F69}">
      <dsp:nvSpPr>
        <dsp:cNvPr id="0" name=""/>
        <dsp:cNvSpPr/>
      </dsp:nvSpPr>
      <dsp:spPr>
        <a:xfrm>
          <a:off x="138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試辦學習區完全免試入學</a:t>
          </a:r>
        </a:p>
      </dsp:txBody>
      <dsp:txXfrm>
        <a:off x="16723" y="2758799"/>
        <a:ext cx="492938" cy="2482118"/>
      </dsp:txXfrm>
    </dsp:sp>
    <dsp:sp modelId="{C44CE77C-8AAD-4C28-A975-B2ED6D2742A5}">
      <dsp:nvSpPr>
        <dsp:cNvPr id="0" name=""/>
        <dsp:cNvSpPr/>
      </dsp:nvSpPr>
      <dsp:spPr>
        <a:xfrm>
          <a:off x="568981"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直升入學</a:t>
          </a:r>
        </a:p>
      </dsp:txBody>
      <dsp:txXfrm>
        <a:off x="584317" y="2758799"/>
        <a:ext cx="492938" cy="2482118"/>
      </dsp:txXfrm>
    </dsp:sp>
    <dsp:sp modelId="{44BB3D60-0B9D-4CC9-B9AD-7EE09DD42334}">
      <dsp:nvSpPr>
        <dsp:cNvPr id="0" name=""/>
        <dsp:cNvSpPr/>
      </dsp:nvSpPr>
      <dsp:spPr>
        <a:xfrm>
          <a:off x="1136576"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屏東區免試入學</a:t>
          </a:r>
        </a:p>
      </dsp:txBody>
      <dsp:txXfrm>
        <a:off x="1151912" y="2758799"/>
        <a:ext cx="492938" cy="2482118"/>
      </dsp:txXfrm>
    </dsp:sp>
    <dsp:sp modelId="{AC472CE3-231B-4AFD-9A66-877B0CED303A}">
      <dsp:nvSpPr>
        <dsp:cNvPr id="0" name=""/>
        <dsp:cNvSpPr/>
      </dsp:nvSpPr>
      <dsp:spPr>
        <a:xfrm>
          <a:off x="1704170"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原住民教育實驗專班獨招</a:t>
          </a:r>
        </a:p>
      </dsp:txBody>
      <dsp:txXfrm>
        <a:off x="1719506" y="2758799"/>
        <a:ext cx="492938" cy="2482118"/>
      </dsp:txXfrm>
    </dsp:sp>
    <dsp:sp modelId="{FA501999-D116-46D7-9550-698514E6D6C3}">
      <dsp:nvSpPr>
        <dsp:cNvPr id="0" name=""/>
        <dsp:cNvSpPr/>
      </dsp:nvSpPr>
      <dsp:spPr>
        <a:xfrm>
          <a:off x="2271764"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技優甄審入學</a:t>
          </a:r>
        </a:p>
      </dsp:txBody>
      <dsp:txXfrm>
        <a:off x="2287100" y="2758799"/>
        <a:ext cx="492938" cy="2482118"/>
      </dsp:txXfrm>
    </dsp:sp>
    <dsp:sp modelId="{270D18AD-B365-4E07-A554-F38DA99F1C4F}">
      <dsp:nvSpPr>
        <dsp:cNvPr id="0" name=""/>
        <dsp:cNvSpPr/>
      </dsp:nvSpPr>
      <dsp:spPr>
        <a:xfrm>
          <a:off x="2839358"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進修部</a:t>
          </a:r>
          <a:r>
            <a:rPr lang="en-US" altLang="zh-TW" sz="1400" kern="1200" dirty="0">
              <a:latin typeface="微軟正黑體" panose="020B0604030504040204" pitchFamily="34" charset="-120"/>
              <a:ea typeface="微軟正黑體" panose="020B0604030504040204" pitchFamily="34" charset="-120"/>
            </a:rPr>
            <a:t>(</a:t>
          </a:r>
          <a:r>
            <a:rPr lang="zh-TW" altLang="en-US" sz="1400" kern="1200" dirty="0">
              <a:latin typeface="微軟正黑體" panose="020B0604030504040204" pitchFamily="34" charset="-120"/>
              <a:ea typeface="微軟正黑體" panose="020B0604030504040204" pitchFamily="34" charset="-120"/>
            </a:rPr>
            <a:t>夜間上課</a:t>
          </a:r>
          <a:r>
            <a:rPr lang="en-US" altLang="zh-TW" sz="1400" kern="1200" dirty="0">
              <a:latin typeface="微軟正黑體" panose="020B0604030504040204" pitchFamily="34" charset="-120"/>
              <a:ea typeface="微軟正黑體" panose="020B0604030504040204" pitchFamily="34" charset="-120"/>
            </a:rPr>
            <a:t>)</a:t>
          </a:r>
          <a:endParaRPr lang="zh-TW" altLang="en-US" sz="1400" kern="1200" dirty="0">
            <a:latin typeface="微軟正黑體" panose="020B0604030504040204" pitchFamily="34" charset="-120"/>
            <a:ea typeface="微軟正黑體" panose="020B0604030504040204" pitchFamily="34" charset="-120"/>
          </a:endParaRPr>
        </a:p>
      </dsp:txBody>
      <dsp:txXfrm>
        <a:off x="2854694" y="2758799"/>
        <a:ext cx="492938" cy="2482118"/>
      </dsp:txXfrm>
    </dsp:sp>
    <dsp:sp modelId="{CB279AC3-8530-45C6-9ACE-059E58C90F44}">
      <dsp:nvSpPr>
        <dsp:cNvPr id="0" name=""/>
        <dsp:cNvSpPr/>
      </dsp:nvSpPr>
      <dsp:spPr>
        <a:xfrm>
          <a:off x="3406953"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離島生免試入學</a:t>
          </a:r>
        </a:p>
      </dsp:txBody>
      <dsp:txXfrm>
        <a:off x="3422289" y="2758799"/>
        <a:ext cx="492938" cy="2482118"/>
      </dsp:txXfrm>
    </dsp:sp>
    <dsp:sp modelId="{92A75359-50C9-45C8-818E-9A549C711345}">
      <dsp:nvSpPr>
        <dsp:cNvPr id="0" name=""/>
        <dsp:cNvSpPr/>
      </dsp:nvSpPr>
      <dsp:spPr>
        <a:xfrm>
          <a:off x="4018530" y="329"/>
          <a:ext cx="1091205"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五專免試入學</a:t>
          </a:r>
        </a:p>
      </dsp:txBody>
      <dsp:txXfrm>
        <a:off x="4050490" y="32289"/>
        <a:ext cx="1027285" cy="2448870"/>
      </dsp:txXfrm>
    </dsp:sp>
    <dsp:sp modelId="{33F69DC1-B179-4B38-89CA-41358F72ED0F}">
      <dsp:nvSpPr>
        <dsp:cNvPr id="0" name=""/>
        <dsp:cNvSpPr/>
      </dsp:nvSpPr>
      <dsp:spPr>
        <a:xfrm>
          <a:off x="4018530"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五專優先免試</a:t>
          </a:r>
        </a:p>
      </dsp:txBody>
      <dsp:txXfrm>
        <a:off x="4033866" y="2758799"/>
        <a:ext cx="492938" cy="2482118"/>
      </dsp:txXfrm>
    </dsp:sp>
    <dsp:sp modelId="{073669CE-D996-45DA-BEF8-294ACD873069}">
      <dsp:nvSpPr>
        <dsp:cNvPr id="0" name=""/>
        <dsp:cNvSpPr/>
      </dsp:nvSpPr>
      <dsp:spPr>
        <a:xfrm>
          <a:off x="4586125"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五專聯合免試</a:t>
          </a:r>
        </a:p>
      </dsp:txBody>
      <dsp:txXfrm>
        <a:off x="4601461" y="2758799"/>
        <a:ext cx="492938" cy="2482118"/>
      </dsp:txXfrm>
    </dsp:sp>
    <dsp:sp modelId="{3AEE5B77-D5A3-4FF8-A3E3-1CC75BA92444}">
      <dsp:nvSpPr>
        <dsp:cNvPr id="0" name=""/>
        <dsp:cNvSpPr/>
      </dsp:nvSpPr>
      <dsp:spPr>
        <a:xfrm>
          <a:off x="5197702" y="329"/>
          <a:ext cx="1091205"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特色招生</a:t>
          </a:r>
        </a:p>
      </dsp:txBody>
      <dsp:txXfrm>
        <a:off x="5229662" y="32289"/>
        <a:ext cx="1027285" cy="2448870"/>
      </dsp:txXfrm>
    </dsp:sp>
    <dsp:sp modelId="{FA20F802-8C16-4168-9C76-EED6BF0DB712}">
      <dsp:nvSpPr>
        <dsp:cNvPr id="0" name=""/>
        <dsp:cNvSpPr/>
      </dsp:nvSpPr>
      <dsp:spPr>
        <a:xfrm>
          <a:off x="5197702"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體育班</a:t>
          </a:r>
        </a:p>
      </dsp:txBody>
      <dsp:txXfrm>
        <a:off x="5213038" y="2758799"/>
        <a:ext cx="492938" cy="2482118"/>
      </dsp:txXfrm>
    </dsp:sp>
    <dsp:sp modelId="{B298EA4A-2AF4-402A-A09A-E042F0649D62}">
      <dsp:nvSpPr>
        <dsp:cNvPr id="0" name=""/>
        <dsp:cNvSpPr/>
      </dsp:nvSpPr>
      <dsp:spPr>
        <a:xfrm>
          <a:off x="576529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藝才班</a:t>
          </a:r>
        </a:p>
      </dsp:txBody>
      <dsp:txXfrm>
        <a:off x="5780633" y="2758799"/>
        <a:ext cx="492938" cy="2482118"/>
      </dsp:txXfrm>
    </dsp:sp>
    <dsp:sp modelId="{6441CAC8-8694-4966-A2F8-CE151AAE83AD}">
      <dsp:nvSpPr>
        <dsp:cNvPr id="0" name=""/>
        <dsp:cNvSpPr/>
      </dsp:nvSpPr>
      <dsp:spPr>
        <a:xfrm>
          <a:off x="6376874" y="329"/>
          <a:ext cx="2226393"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其他</a:t>
          </a:r>
        </a:p>
      </dsp:txBody>
      <dsp:txXfrm>
        <a:off x="6442083" y="65538"/>
        <a:ext cx="2095975" cy="2382372"/>
      </dsp:txXfrm>
    </dsp:sp>
    <dsp:sp modelId="{076D2783-5CC3-45B5-9807-B74B1A0C5D7D}">
      <dsp:nvSpPr>
        <dsp:cNvPr id="0" name=""/>
        <dsp:cNvSpPr/>
      </dsp:nvSpPr>
      <dsp:spPr>
        <a:xfrm>
          <a:off x="6376874"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實用技能學程</a:t>
          </a:r>
        </a:p>
      </dsp:txBody>
      <dsp:txXfrm>
        <a:off x="6392210" y="2758799"/>
        <a:ext cx="492938" cy="2482118"/>
      </dsp:txXfrm>
    </dsp:sp>
    <dsp:sp modelId="{7313FB75-63E2-4290-A8D6-89F436D8D071}">
      <dsp:nvSpPr>
        <dsp:cNvPr id="0" name=""/>
        <dsp:cNvSpPr/>
      </dsp:nvSpPr>
      <dsp:spPr>
        <a:xfrm>
          <a:off x="6944468"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建教合作班</a:t>
          </a:r>
        </a:p>
      </dsp:txBody>
      <dsp:txXfrm>
        <a:off x="6959804" y="2758799"/>
        <a:ext cx="492938" cy="2482118"/>
      </dsp:txXfrm>
    </dsp:sp>
    <dsp:sp modelId="{2E12250F-9A1D-4B1E-B48B-66F70D986141}">
      <dsp:nvSpPr>
        <dsp:cNvPr id="0" name=""/>
        <dsp:cNvSpPr/>
      </dsp:nvSpPr>
      <dsp:spPr>
        <a:xfrm>
          <a:off x="7512063"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身心障礙學生適性輔導就學安置</a:t>
          </a:r>
        </a:p>
      </dsp:txBody>
      <dsp:txXfrm>
        <a:off x="7527399" y="2758799"/>
        <a:ext cx="492938" cy="2482118"/>
      </dsp:txXfrm>
    </dsp:sp>
    <dsp:sp modelId="{B0BB2200-82A3-475D-8599-4B46A87108E5}">
      <dsp:nvSpPr>
        <dsp:cNvPr id="0" name=""/>
        <dsp:cNvSpPr/>
      </dsp:nvSpPr>
      <dsp:spPr>
        <a:xfrm>
          <a:off x="807965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運動績優獨招</a:t>
          </a:r>
        </a:p>
      </dsp:txBody>
      <dsp:txXfrm>
        <a:off x="8094993" y="2758799"/>
        <a:ext cx="492938" cy="24821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2945659" cy="496332"/>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3850444" y="0"/>
            <a:ext cx="2945659" cy="496332"/>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9428583"/>
            <a:ext cx="2945659" cy="496332"/>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3850444" y="9428583"/>
            <a:ext cx="2945659" cy="496332"/>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2945659" cy="496332"/>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3850444" y="0"/>
            <a:ext cx="2945659" cy="496332"/>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679768" y="4715154"/>
            <a:ext cx="5438140" cy="4466987"/>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9428583"/>
            <a:ext cx="2945659" cy="496332"/>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3850444" y="9428583"/>
            <a:ext cx="2945659" cy="496332"/>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13</a:t>
            </a:fld>
            <a:endParaRPr lang="en-US" altLang="zh-TW" b="0">
              <a:solidFill>
                <a:prstClr val="black"/>
              </a:solidFill>
            </a:endParaRPr>
          </a:p>
        </p:txBody>
      </p:sp>
    </p:spTree>
    <p:extLst>
      <p:ext uri="{BB962C8B-B14F-4D97-AF65-F5344CB8AC3E}">
        <p14:creationId xmlns:p14="http://schemas.microsoft.com/office/powerpoint/2010/main" val="3486635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14</a:t>
            </a:fld>
            <a:endParaRPr lang="en-US" altLang="zh-TW" b="0"/>
          </a:p>
        </p:txBody>
      </p:sp>
    </p:spTree>
    <p:extLst>
      <p:ext uri="{BB962C8B-B14F-4D97-AF65-F5344CB8AC3E}">
        <p14:creationId xmlns:p14="http://schemas.microsoft.com/office/powerpoint/2010/main" val="1488192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3814892" y="9374517"/>
            <a:ext cx="2919302" cy="49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16</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16</a:t>
            </a:fld>
            <a:endParaRPr lang="zh-TW" altLang="en-US"/>
          </a:p>
        </p:txBody>
      </p:sp>
    </p:spTree>
    <p:extLst>
      <p:ext uri="{BB962C8B-B14F-4D97-AF65-F5344CB8AC3E}">
        <p14:creationId xmlns:p14="http://schemas.microsoft.com/office/powerpoint/2010/main" val="54716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17</a:t>
            </a:fld>
            <a:endParaRPr lang="en-US" altLang="zh-TW" b="0"/>
          </a:p>
        </p:txBody>
      </p:sp>
    </p:spTree>
    <p:extLst>
      <p:ext uri="{BB962C8B-B14F-4D97-AF65-F5344CB8AC3E}">
        <p14:creationId xmlns:p14="http://schemas.microsoft.com/office/powerpoint/2010/main" val="2704169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19</a:t>
            </a:fld>
            <a:endParaRPr lang="en-US" altLang="zh-TW" b="0">
              <a:solidFill>
                <a:prstClr val="black"/>
              </a:solidFill>
            </a:endParaRPr>
          </a:p>
        </p:txBody>
      </p:sp>
    </p:spTree>
    <p:extLst>
      <p:ext uri="{BB962C8B-B14F-4D97-AF65-F5344CB8AC3E}">
        <p14:creationId xmlns:p14="http://schemas.microsoft.com/office/powerpoint/2010/main" val="4001227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Arial" pitchFamily="34" charset="0"/>
              </a:rPr>
              <a:t>東新、東港要講</a:t>
            </a: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20</a:t>
            </a:fld>
            <a:endParaRPr lang="en-US" altLang="zh-TW" b="0">
              <a:solidFill>
                <a:prstClr val="black"/>
              </a:solidFill>
            </a:endParaRPr>
          </a:p>
        </p:txBody>
      </p:sp>
    </p:spTree>
    <p:extLst>
      <p:ext uri="{BB962C8B-B14F-4D97-AF65-F5344CB8AC3E}">
        <p14:creationId xmlns:p14="http://schemas.microsoft.com/office/powerpoint/2010/main" val="3659429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21</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22</a:t>
            </a:fld>
            <a:endParaRPr lang="en-US" altLang="zh-TW" b="0">
              <a:solidFill>
                <a:prstClr val="black"/>
              </a:solidFill>
            </a:endParaRPr>
          </a:p>
        </p:txBody>
      </p:sp>
    </p:spTree>
    <p:extLst>
      <p:ext uri="{BB962C8B-B14F-4D97-AF65-F5344CB8AC3E}">
        <p14:creationId xmlns:p14="http://schemas.microsoft.com/office/powerpoint/2010/main" val="2123882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23</a:t>
            </a:fld>
            <a:endParaRPr lang="en-US" altLang="zh-TW" b="0"/>
          </a:p>
        </p:txBody>
      </p:sp>
    </p:spTree>
    <p:extLst>
      <p:ext uri="{BB962C8B-B14F-4D97-AF65-F5344CB8AC3E}">
        <p14:creationId xmlns:p14="http://schemas.microsoft.com/office/powerpoint/2010/main" val="3578952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24</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ln/>
        </p:spPr>
      </p:sp>
      <p:sp>
        <p:nvSpPr>
          <p:cNvPr id="163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08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A152F1E-7F8B-49C1-BA73-A2BA40D0A97A}"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val="30057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val="2120548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26</a:t>
            </a:fld>
            <a:endParaRPr lang="en-US" altLang="zh-TW" b="0">
              <a:solidFill>
                <a:prstClr val="black"/>
              </a:solidFill>
            </a:endParaRPr>
          </a:p>
        </p:txBody>
      </p:sp>
    </p:spTree>
    <p:extLst>
      <p:ext uri="{BB962C8B-B14F-4D97-AF65-F5344CB8AC3E}">
        <p14:creationId xmlns:p14="http://schemas.microsoft.com/office/powerpoint/2010/main" val="3280892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27</a:t>
            </a:fld>
            <a:endParaRPr lang="en-US" altLang="zh-TW" b="0">
              <a:solidFill>
                <a:prstClr val="black"/>
              </a:solidFill>
            </a:endParaRPr>
          </a:p>
        </p:txBody>
      </p:sp>
    </p:spTree>
    <p:extLst>
      <p:ext uri="{BB962C8B-B14F-4D97-AF65-F5344CB8AC3E}">
        <p14:creationId xmlns:p14="http://schemas.microsoft.com/office/powerpoint/2010/main" val="3761437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val="3753096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30</a:t>
            </a:fld>
            <a:endParaRPr lang="en-US" altLang="zh-TW" b="0">
              <a:solidFill>
                <a:prstClr val="black"/>
              </a:solidFill>
            </a:endParaRPr>
          </a:p>
        </p:txBody>
      </p:sp>
    </p:spTree>
    <p:extLst>
      <p:ext uri="{BB962C8B-B14F-4D97-AF65-F5344CB8AC3E}">
        <p14:creationId xmlns:p14="http://schemas.microsoft.com/office/powerpoint/2010/main" val="2493665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31</a:t>
            </a:fld>
            <a:endParaRPr lang="en-US" altLang="zh-TW" b="0">
              <a:solidFill>
                <a:prstClr val="black"/>
              </a:solidFill>
            </a:endParaRPr>
          </a:p>
        </p:txBody>
      </p:sp>
    </p:spTree>
    <p:extLst>
      <p:ext uri="{BB962C8B-B14F-4D97-AF65-F5344CB8AC3E}">
        <p14:creationId xmlns:p14="http://schemas.microsoft.com/office/powerpoint/2010/main" val="2957948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32</a:t>
            </a:fld>
            <a:endParaRPr lang="en-US" altLang="zh-TW" b="0">
              <a:solidFill>
                <a:prstClr val="black"/>
              </a:solidFill>
            </a:endParaRPr>
          </a:p>
        </p:txBody>
      </p:sp>
    </p:spTree>
    <p:extLst>
      <p:ext uri="{BB962C8B-B14F-4D97-AF65-F5344CB8AC3E}">
        <p14:creationId xmlns:p14="http://schemas.microsoft.com/office/powerpoint/2010/main" val="116520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33</a:t>
            </a:fld>
            <a:endParaRPr lang="en-US" altLang="zh-TW" b="0">
              <a:solidFill>
                <a:prstClr val="black"/>
              </a:solidFill>
            </a:endParaRPr>
          </a:p>
        </p:txBody>
      </p:sp>
    </p:spTree>
    <p:extLst>
      <p:ext uri="{BB962C8B-B14F-4D97-AF65-F5344CB8AC3E}">
        <p14:creationId xmlns:p14="http://schemas.microsoft.com/office/powerpoint/2010/main" val="56004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34</a:t>
            </a:fld>
            <a:endParaRPr lang="en-US" altLang="zh-TW" b="0">
              <a:solidFill>
                <a:prstClr val="black"/>
              </a:solidFill>
            </a:endParaRPr>
          </a:p>
        </p:txBody>
      </p:sp>
    </p:spTree>
    <p:extLst>
      <p:ext uri="{BB962C8B-B14F-4D97-AF65-F5344CB8AC3E}">
        <p14:creationId xmlns:p14="http://schemas.microsoft.com/office/powerpoint/2010/main" val="3798813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編號版面配置區 6"/>
          <p:cNvSpPr txBox="1">
            <a:spLocks noGrp="1"/>
          </p:cNvSpPr>
          <p:nvPr/>
        </p:nvSpPr>
        <p:spPr bwMode="auto">
          <a:xfrm>
            <a:off x="3814626" y="9373884"/>
            <a:ext cx="2919565" cy="49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A1AB5FC-3BD0-4179-8E81-D85346A6123C}" type="slidenum">
              <a:rPr lang="zh-TW" altLang="en-US" sz="1200"/>
              <a:t>3</a:t>
            </a:fld>
            <a:endParaRPr lang="en-US" altLang="zh-TW" sz="1200"/>
          </a:p>
        </p:txBody>
      </p:sp>
      <p:sp>
        <p:nvSpPr>
          <p:cNvPr id="156675" name="投影片圖像版面配置區 1"/>
          <p:cNvSpPr>
            <a:spLocks noGrp="1" noRot="1" noChangeAspect="1" noTextEdit="1"/>
          </p:cNvSpPr>
          <p:nvPr>
            <p:ph type="sldImg"/>
          </p:nvPr>
        </p:nvSpPr>
        <p:spPr>
          <a:xfrm>
            <a:off x="900113" y="739775"/>
            <a:ext cx="4935537" cy="3703638"/>
          </a:xfrm>
          <a:extLst>
            <a:ext uri="{909E8E84-426E-40DD-AFC4-6F175D3DCCD1}">
              <a14:hiddenFill xmlns:a14="http://schemas.microsoft.com/office/drawing/2010/main">
                <a:noFill/>
              </a14:hiddenFill>
            </a:ext>
          </a:extLst>
        </p:spPr>
      </p:sp>
      <p:sp>
        <p:nvSpPr>
          <p:cNvPr id="156676" name="備忘稿版面配置區 2"/>
          <p:cNvSpPr>
            <a:spLocks noGrp="1"/>
          </p:cNvSpPr>
          <p:nvPr>
            <p:ph type="body" idx="1"/>
          </p:nvPr>
        </p:nvSpPr>
        <p:spPr/>
        <p:txBody>
          <a:bodyPr/>
          <a:lstStyle/>
          <a:p>
            <a:r>
              <a:rPr lang="en-US" altLang="zh-TW" dirty="0">
                <a:latin typeface="Arial" panose="020B0604020202020204" pitchFamily="34" charset="0"/>
              </a:rPr>
              <a:t>1.</a:t>
            </a:r>
            <a:r>
              <a:rPr lang="zh-TW" altLang="en-US" dirty="0">
                <a:latin typeface="Arial" panose="020B0604020202020204" pitchFamily="34" charset="0"/>
              </a:rPr>
              <a:t>聯考入學、多元入學均為以</a:t>
            </a:r>
            <a:r>
              <a:rPr lang="en-US" altLang="zh-TW" dirty="0">
                <a:latin typeface="Arial" panose="020B0604020202020204" pitchFamily="34" charset="0"/>
              </a:rPr>
              <a:t>『</a:t>
            </a:r>
            <a:r>
              <a:rPr lang="zh-TW" altLang="en-US" dirty="0">
                <a:latin typeface="Arial" panose="020B0604020202020204" pitchFamily="34" charset="0"/>
              </a:rPr>
              <a:t>考試</a:t>
            </a:r>
            <a:r>
              <a:rPr lang="en-US" altLang="zh-TW" dirty="0">
                <a:latin typeface="Arial" panose="020B0604020202020204" pitchFamily="34" charset="0"/>
              </a:rPr>
              <a:t>』</a:t>
            </a:r>
            <a:r>
              <a:rPr lang="zh-TW" altLang="en-US" dirty="0">
                <a:latin typeface="Arial" panose="020B0604020202020204" pitchFamily="34" charset="0"/>
              </a:rPr>
              <a:t>為主的入學，形成考試引導教學，獨尊</a:t>
            </a:r>
            <a:r>
              <a:rPr lang="en-US" altLang="zh-TW" dirty="0">
                <a:latin typeface="Arial" panose="020B0604020202020204" pitchFamily="34" charset="0"/>
              </a:rPr>
              <a:t>『</a:t>
            </a:r>
            <a:r>
              <a:rPr lang="zh-TW" altLang="en-US" dirty="0">
                <a:latin typeface="Arial" panose="020B0604020202020204" pitchFamily="34" charset="0"/>
              </a:rPr>
              <a:t>智育</a:t>
            </a:r>
            <a:r>
              <a:rPr lang="en-US" altLang="zh-TW" dirty="0">
                <a:latin typeface="Arial" panose="020B0604020202020204" pitchFamily="34" charset="0"/>
              </a:rPr>
              <a:t>』</a:t>
            </a:r>
            <a:r>
              <a:rPr lang="zh-TW" altLang="en-US" dirty="0">
                <a:latin typeface="Arial" panose="020B0604020202020204" pitchFamily="34" charset="0"/>
              </a:rPr>
              <a:t>發展，導致學生有過度升學壓力；教師被迫以考試引導教學；學校無法正常教學，課程產生主科、副科區分。</a:t>
            </a:r>
            <a:endParaRPr lang="en-US" altLang="zh-TW" dirty="0">
              <a:latin typeface="Arial" panose="020B0604020202020204" pitchFamily="34" charset="0"/>
            </a:endParaRPr>
          </a:p>
          <a:p>
            <a:r>
              <a:rPr lang="en-US" altLang="zh-TW" dirty="0">
                <a:latin typeface="Arial" panose="020B0604020202020204" pitchFamily="34" charset="0"/>
              </a:rPr>
              <a:t>2.</a:t>
            </a:r>
            <a:r>
              <a:rPr lang="zh-TW" altLang="en-US" dirty="0">
                <a:latin typeface="Arial" panose="020B0604020202020204" pitchFamily="34" charset="0"/>
              </a:rPr>
              <a:t>推動十二年國民基本教育著重適性入學，引導國中較學正常化、活化教學。</a:t>
            </a:r>
          </a:p>
        </p:txBody>
      </p:sp>
      <p:sp>
        <p:nvSpPr>
          <p:cNvPr id="156677" name="投影片編號版面配置區 3"/>
          <p:cNvSpPr txBox="1">
            <a:spLocks noGrp="1"/>
          </p:cNvSpPr>
          <p:nvPr/>
        </p:nvSpPr>
        <p:spPr bwMode="auto">
          <a:xfrm>
            <a:off x="3814626" y="9373884"/>
            <a:ext cx="2919565" cy="49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defTabSz="911225"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911225"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911225"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911225"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911225"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21F2F4F-D71A-4768-BA09-B18B49CEB051}" type="slidenum">
              <a:rPr lang="en-US" altLang="zh-TW" sz="1200"/>
              <a:t>3</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3</a:t>
            </a:fld>
            <a:endParaRPr lang="zh-TW" altLang="en-US"/>
          </a:p>
        </p:txBody>
      </p:sp>
    </p:spTree>
    <p:extLst>
      <p:ext uri="{BB962C8B-B14F-4D97-AF65-F5344CB8AC3E}">
        <p14:creationId xmlns:p14="http://schemas.microsoft.com/office/powerpoint/2010/main" val="490861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35</a:t>
            </a:fld>
            <a:endParaRPr lang="en-US" altLang="zh-TW" b="0">
              <a:solidFill>
                <a:prstClr val="black"/>
              </a:solidFill>
            </a:endParaRPr>
          </a:p>
        </p:txBody>
      </p:sp>
    </p:spTree>
    <p:extLst>
      <p:ext uri="{BB962C8B-B14F-4D97-AF65-F5344CB8AC3E}">
        <p14:creationId xmlns:p14="http://schemas.microsoft.com/office/powerpoint/2010/main" val="284694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36</a:t>
            </a:fld>
            <a:endParaRPr lang="en-US" altLang="zh-TW" b="0">
              <a:solidFill>
                <a:prstClr val="black"/>
              </a:solidFill>
            </a:endParaRPr>
          </a:p>
        </p:txBody>
      </p:sp>
    </p:spTree>
    <p:extLst>
      <p:ext uri="{BB962C8B-B14F-4D97-AF65-F5344CB8AC3E}">
        <p14:creationId xmlns:p14="http://schemas.microsoft.com/office/powerpoint/2010/main" val="1105884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37</a:t>
            </a:fld>
            <a:endParaRPr lang="en-US" altLang="zh-TW" b="0">
              <a:solidFill>
                <a:prstClr val="black"/>
              </a:solidFill>
            </a:endParaRPr>
          </a:p>
        </p:txBody>
      </p:sp>
    </p:spTree>
    <p:extLst>
      <p:ext uri="{BB962C8B-B14F-4D97-AF65-F5344CB8AC3E}">
        <p14:creationId xmlns:p14="http://schemas.microsoft.com/office/powerpoint/2010/main" val="10405836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38</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39</a:t>
            </a:fld>
            <a:endParaRPr lang="en-US" altLang="zh-TW" b="0"/>
          </a:p>
        </p:txBody>
      </p:sp>
    </p:spTree>
    <p:extLst>
      <p:ext uri="{BB962C8B-B14F-4D97-AF65-F5344CB8AC3E}">
        <p14:creationId xmlns:p14="http://schemas.microsoft.com/office/powerpoint/2010/main" val="1299788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40</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41</a:t>
            </a:fld>
            <a:endParaRPr lang="en-US" altLang="zh-TW" b="0">
              <a:solidFill>
                <a:prstClr val="black"/>
              </a:solidFill>
            </a:endParaRPr>
          </a:p>
        </p:txBody>
      </p:sp>
    </p:spTree>
    <p:extLst>
      <p:ext uri="{BB962C8B-B14F-4D97-AF65-F5344CB8AC3E}">
        <p14:creationId xmlns:p14="http://schemas.microsoft.com/office/powerpoint/2010/main" val="30839196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42</a:t>
            </a:fld>
            <a:endParaRPr lang="en-US" altLang="zh-TW" b="0">
              <a:solidFill>
                <a:prstClr val="black"/>
              </a:solidFill>
            </a:endParaRPr>
          </a:p>
        </p:txBody>
      </p:sp>
    </p:spTree>
    <p:extLst>
      <p:ext uri="{BB962C8B-B14F-4D97-AF65-F5344CB8AC3E}">
        <p14:creationId xmlns:p14="http://schemas.microsoft.com/office/powerpoint/2010/main" val="26516998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48</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72863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4</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50</a:t>
            </a:fld>
            <a:endParaRPr lang="zh-TW" altLang="en-US"/>
          </a:p>
        </p:txBody>
      </p:sp>
    </p:spTree>
    <p:extLst>
      <p:ext uri="{BB962C8B-B14F-4D97-AF65-F5344CB8AC3E}">
        <p14:creationId xmlns:p14="http://schemas.microsoft.com/office/powerpoint/2010/main" val="2879325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51</a:t>
            </a:fld>
            <a:endParaRPr lang="zh-TW" altLang="en-US"/>
          </a:p>
        </p:txBody>
      </p:sp>
    </p:spTree>
    <p:extLst>
      <p:ext uri="{BB962C8B-B14F-4D97-AF65-F5344CB8AC3E}">
        <p14:creationId xmlns:p14="http://schemas.microsoft.com/office/powerpoint/2010/main" val="1445910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52</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53</a:t>
            </a:fld>
            <a:endParaRPr lang="en-US" altLang="zh-TW" b="0"/>
          </a:p>
        </p:txBody>
      </p:sp>
    </p:spTree>
    <p:extLst>
      <p:ext uri="{BB962C8B-B14F-4D97-AF65-F5344CB8AC3E}">
        <p14:creationId xmlns:p14="http://schemas.microsoft.com/office/powerpoint/2010/main" val="29969274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55</a:t>
            </a:fld>
            <a:endParaRPr lang="zh-TW" altLang="en-US"/>
          </a:p>
        </p:txBody>
      </p:sp>
    </p:spTree>
    <p:extLst>
      <p:ext uri="{BB962C8B-B14F-4D97-AF65-F5344CB8AC3E}">
        <p14:creationId xmlns:p14="http://schemas.microsoft.com/office/powerpoint/2010/main" val="3831709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56</a:t>
            </a:fld>
            <a:endParaRPr lang="zh-TW" altLang="en-US"/>
          </a:p>
        </p:txBody>
      </p:sp>
    </p:spTree>
    <p:extLst>
      <p:ext uri="{BB962C8B-B14F-4D97-AF65-F5344CB8AC3E}">
        <p14:creationId xmlns:p14="http://schemas.microsoft.com/office/powerpoint/2010/main" val="34262381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58</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59</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60</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62</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5</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投影片圖像版面配置區 1"/>
          <p:cNvSpPr>
            <a:spLocks noGrp="1" noRot="1" noChangeAspect="1" noTextEdit="1"/>
          </p:cNvSpPr>
          <p:nvPr>
            <p:ph type="sldImg"/>
          </p:nvPr>
        </p:nvSpPr>
        <p:spPr>
          <a:ln/>
        </p:spPr>
      </p:sp>
      <p:sp>
        <p:nvSpPr>
          <p:cNvPr id="2467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818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9FC10D4-3AB7-48A8-9278-DF24871B61E5}" type="slidenum">
              <a:rPr lang="en-US" altLang="zh-TW" b="0" smtClean="0"/>
              <a:pPr eaLnBrk="1" hangingPunct="1">
                <a:defRPr/>
              </a:pPr>
              <a:t>63</a:t>
            </a:fld>
            <a:endParaRPr lang="en-US" altLang="zh-TW" b="0"/>
          </a:p>
        </p:txBody>
      </p:sp>
    </p:spTree>
    <p:extLst>
      <p:ext uri="{BB962C8B-B14F-4D97-AF65-F5344CB8AC3E}">
        <p14:creationId xmlns:p14="http://schemas.microsoft.com/office/powerpoint/2010/main" val="15843294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投影片圖像版面配置區 1"/>
          <p:cNvSpPr>
            <a:spLocks noGrp="1" noRot="1" noChangeAspect="1" noTextEdit="1"/>
          </p:cNvSpPr>
          <p:nvPr>
            <p:ph type="sldImg"/>
          </p:nvPr>
        </p:nvSpPr>
        <p:spPr>
          <a:ln/>
        </p:spPr>
      </p:sp>
      <p:sp>
        <p:nvSpPr>
          <p:cNvPr id="2467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818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9FC10D4-3AB7-48A8-9278-DF24871B61E5}" type="slidenum">
              <a:rPr lang="en-US" altLang="zh-TW" b="0" smtClean="0"/>
              <a:pPr eaLnBrk="1" hangingPunct="1">
                <a:defRPr/>
              </a:pPr>
              <a:t>64</a:t>
            </a:fld>
            <a:endParaRPr lang="en-US" altLang="zh-TW" b="0"/>
          </a:p>
        </p:txBody>
      </p:sp>
    </p:spTree>
    <p:extLst>
      <p:ext uri="{BB962C8B-B14F-4D97-AF65-F5344CB8AC3E}">
        <p14:creationId xmlns:p14="http://schemas.microsoft.com/office/powerpoint/2010/main" val="21814078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66</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67</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74</a:t>
            </a:fld>
            <a:endParaRPr lang="en-US" altLang="zh-TW" b="0">
              <a:solidFill>
                <a:prstClr val="black"/>
              </a:solidFill>
            </a:endParaRPr>
          </a:p>
        </p:txBody>
      </p:sp>
    </p:spTree>
    <p:extLst>
      <p:ext uri="{BB962C8B-B14F-4D97-AF65-F5344CB8AC3E}">
        <p14:creationId xmlns:p14="http://schemas.microsoft.com/office/powerpoint/2010/main" val="1879404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75</a:t>
            </a:fld>
            <a:endParaRPr lang="en-US" altLang="zh-TW" b="0"/>
          </a:p>
        </p:txBody>
      </p:sp>
    </p:spTree>
    <p:extLst>
      <p:ext uri="{BB962C8B-B14F-4D97-AF65-F5344CB8AC3E}">
        <p14:creationId xmlns:p14="http://schemas.microsoft.com/office/powerpoint/2010/main" val="3320119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76</a:t>
            </a:fld>
            <a:endParaRPr lang="en-US" altLang="zh-TW" b="0"/>
          </a:p>
        </p:txBody>
      </p:sp>
    </p:spTree>
    <p:extLst>
      <p:ext uri="{BB962C8B-B14F-4D97-AF65-F5344CB8AC3E}">
        <p14:creationId xmlns:p14="http://schemas.microsoft.com/office/powerpoint/2010/main" val="26266295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77</a:t>
            </a:fld>
            <a:endParaRPr lang="en-US" altLang="zh-TW" b="0"/>
          </a:p>
        </p:txBody>
      </p:sp>
    </p:spTree>
    <p:extLst>
      <p:ext uri="{BB962C8B-B14F-4D97-AF65-F5344CB8AC3E}">
        <p14:creationId xmlns:p14="http://schemas.microsoft.com/office/powerpoint/2010/main" val="2915460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78</a:t>
            </a:fld>
            <a:endParaRPr lang="en-US" altLang="zh-TW" b="0"/>
          </a:p>
        </p:txBody>
      </p:sp>
    </p:spTree>
    <p:extLst>
      <p:ext uri="{BB962C8B-B14F-4D97-AF65-F5344CB8AC3E}">
        <p14:creationId xmlns:p14="http://schemas.microsoft.com/office/powerpoint/2010/main" val="22660751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79</a:t>
            </a:fld>
            <a:endParaRPr lang="en-US" altLang="zh-TW" b="0"/>
          </a:p>
        </p:txBody>
      </p:sp>
    </p:spTree>
    <p:extLst>
      <p:ext uri="{BB962C8B-B14F-4D97-AF65-F5344CB8AC3E}">
        <p14:creationId xmlns:p14="http://schemas.microsoft.com/office/powerpoint/2010/main" val="3349391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853127" y="9428801"/>
            <a:ext cx="2944549" cy="496252"/>
          </a:xfrm>
          <a:prstGeom prst="rect">
            <a:avLst/>
          </a:prstGeom>
          <a:noFill/>
          <a:ln w="9525">
            <a:noFill/>
            <a:miter lim="800000"/>
            <a:headEnd/>
            <a:tailEnd/>
          </a:ln>
        </p:spPr>
        <p:txBody>
          <a:bodyPr lIns="91284" tIns="45643" rIns="91284" bIns="45643" anchor="b"/>
          <a:lstStyle/>
          <a:p>
            <a:pPr algn="r"/>
            <a:fld id="{8B0DFC41-3D03-4C83-A52B-463D3073A124}" type="slidenum">
              <a:rPr lang="en-US" altLang="zh-TW" sz="1200"/>
              <a:pPr algn="r"/>
              <a:t>9</a:t>
            </a:fld>
            <a:endParaRPr lang="en-US" altLang="zh-TW" sz="1200"/>
          </a:p>
        </p:txBody>
      </p:sp>
      <p:sp>
        <p:nvSpPr>
          <p:cNvPr id="120835" name="Rectangle 2"/>
          <p:cNvSpPr>
            <a:spLocks noGrp="1" noRot="1" noChangeAspect="1" noChangeArrowheads="1" noTextEdit="1"/>
          </p:cNvSpPr>
          <p:nvPr>
            <p:ph type="sldImg"/>
          </p:nvPr>
        </p:nvSpPr>
        <p:spPr bwMode="auto">
          <a:xfrm>
            <a:off x="922338" y="744538"/>
            <a:ext cx="4960937" cy="3722687"/>
          </a:xfrm>
          <a:noFill/>
          <a:ln>
            <a:solidFill>
              <a:srgbClr val="000000"/>
            </a:solidFill>
            <a:miter lim="800000"/>
            <a:headEnd/>
            <a:tailEnd/>
          </a:ln>
        </p:spPr>
      </p:sp>
      <p:sp>
        <p:nvSpPr>
          <p:cNvPr id="120836" name="Rectangle 3"/>
          <p:cNvSpPr>
            <a:spLocks noGrp="1" noChangeArrowheads="1"/>
          </p:cNvSpPr>
          <p:nvPr>
            <p:ph type="body" idx="1"/>
          </p:nvPr>
        </p:nvSpPr>
        <p:spPr>
          <a:xfrm>
            <a:off x="678659" y="4716780"/>
            <a:ext cx="5441945" cy="4464687"/>
          </a:xfrm>
          <a:noFill/>
        </p:spPr>
        <p:txBody>
          <a:bodyPr lIns="91275" tIns="45639" rIns="91275" bIns="45639"/>
          <a:lstStyle/>
          <a:p>
            <a:endParaRPr lang="zh-TW" altLang="zh-TW"/>
          </a:p>
        </p:txBody>
      </p:sp>
    </p:spTree>
    <p:extLst>
      <p:ext uri="{BB962C8B-B14F-4D97-AF65-F5344CB8AC3E}">
        <p14:creationId xmlns:p14="http://schemas.microsoft.com/office/powerpoint/2010/main" val="33569142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80</a:t>
            </a:fld>
            <a:endParaRPr lang="en-US" altLang="zh-TW" b="0"/>
          </a:p>
        </p:txBody>
      </p:sp>
    </p:spTree>
    <p:extLst>
      <p:ext uri="{BB962C8B-B14F-4D97-AF65-F5344CB8AC3E}">
        <p14:creationId xmlns:p14="http://schemas.microsoft.com/office/powerpoint/2010/main" val="36215493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81</a:t>
            </a:fld>
            <a:endParaRPr lang="en-US" altLang="zh-TW" b="0"/>
          </a:p>
        </p:txBody>
      </p:sp>
    </p:spTree>
    <p:extLst>
      <p:ext uri="{BB962C8B-B14F-4D97-AF65-F5344CB8AC3E}">
        <p14:creationId xmlns:p14="http://schemas.microsoft.com/office/powerpoint/2010/main" val="37494931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82</a:t>
            </a:fld>
            <a:endParaRPr lang="en-US" altLang="zh-TW" b="0"/>
          </a:p>
        </p:txBody>
      </p:sp>
    </p:spTree>
    <p:extLst>
      <p:ext uri="{BB962C8B-B14F-4D97-AF65-F5344CB8AC3E}">
        <p14:creationId xmlns:p14="http://schemas.microsoft.com/office/powerpoint/2010/main" val="18810237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83</a:t>
            </a:fld>
            <a:endParaRPr lang="en-US" altLang="zh-TW" b="0"/>
          </a:p>
        </p:txBody>
      </p:sp>
    </p:spTree>
    <p:extLst>
      <p:ext uri="{BB962C8B-B14F-4D97-AF65-F5344CB8AC3E}">
        <p14:creationId xmlns:p14="http://schemas.microsoft.com/office/powerpoint/2010/main" val="6316985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84</a:t>
            </a:fld>
            <a:endParaRPr lang="en-US" altLang="zh-TW" b="0"/>
          </a:p>
        </p:txBody>
      </p:sp>
    </p:spTree>
    <p:extLst>
      <p:ext uri="{BB962C8B-B14F-4D97-AF65-F5344CB8AC3E}">
        <p14:creationId xmlns:p14="http://schemas.microsoft.com/office/powerpoint/2010/main" val="37151348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85</a:t>
            </a:fld>
            <a:endParaRPr lang="en-US" altLang="zh-TW" b="0"/>
          </a:p>
        </p:txBody>
      </p:sp>
    </p:spTree>
    <p:extLst>
      <p:ext uri="{BB962C8B-B14F-4D97-AF65-F5344CB8AC3E}">
        <p14:creationId xmlns:p14="http://schemas.microsoft.com/office/powerpoint/2010/main" val="26837473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86</a:t>
            </a:fld>
            <a:endParaRPr lang="en-US" altLang="zh-TW" b="0"/>
          </a:p>
        </p:txBody>
      </p:sp>
    </p:spTree>
    <p:extLst>
      <p:ext uri="{BB962C8B-B14F-4D97-AF65-F5344CB8AC3E}">
        <p14:creationId xmlns:p14="http://schemas.microsoft.com/office/powerpoint/2010/main" val="23813878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87</a:t>
            </a:fld>
            <a:endParaRPr lang="en-US" altLang="zh-TW" b="0"/>
          </a:p>
        </p:txBody>
      </p:sp>
    </p:spTree>
    <p:extLst>
      <p:ext uri="{BB962C8B-B14F-4D97-AF65-F5344CB8AC3E}">
        <p14:creationId xmlns:p14="http://schemas.microsoft.com/office/powerpoint/2010/main" val="9618750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88</a:t>
            </a:fld>
            <a:endParaRPr lang="zh-TW" altLang="en-US" b="0">
              <a:solidFill>
                <a:prstClr val="black"/>
              </a:solidFill>
            </a:endParaRPr>
          </a:p>
        </p:txBody>
      </p:sp>
    </p:spTree>
    <p:extLst>
      <p:ext uri="{BB962C8B-B14F-4D97-AF65-F5344CB8AC3E}">
        <p14:creationId xmlns:p14="http://schemas.microsoft.com/office/powerpoint/2010/main" val="41351869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95</a:t>
            </a:fld>
            <a:endParaRPr lang="zh-TW" altLang="en-US" b="0">
              <a:solidFill>
                <a:prstClr val="black"/>
              </a:solidFill>
            </a:endParaRPr>
          </a:p>
        </p:txBody>
      </p:sp>
    </p:spTree>
    <p:extLst>
      <p:ext uri="{BB962C8B-B14F-4D97-AF65-F5344CB8AC3E}">
        <p14:creationId xmlns:p14="http://schemas.microsoft.com/office/powerpoint/2010/main" val="3006796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10</a:t>
            </a:fld>
            <a:endParaRPr lang="en-US" altLang="zh-TW" b="0"/>
          </a:p>
        </p:txBody>
      </p:sp>
    </p:spTree>
    <p:extLst>
      <p:ext uri="{BB962C8B-B14F-4D97-AF65-F5344CB8AC3E}">
        <p14:creationId xmlns:p14="http://schemas.microsoft.com/office/powerpoint/2010/main" val="20993380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96</a:t>
            </a:fld>
            <a:endParaRPr lang="zh-TW" altLang="en-US" b="0">
              <a:solidFill>
                <a:prstClr val="black"/>
              </a:solidFill>
            </a:endParaRPr>
          </a:p>
        </p:txBody>
      </p:sp>
    </p:spTree>
    <p:extLst>
      <p:ext uri="{BB962C8B-B14F-4D97-AF65-F5344CB8AC3E}">
        <p14:creationId xmlns:p14="http://schemas.microsoft.com/office/powerpoint/2010/main" val="7835800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97</a:t>
            </a:fld>
            <a:endParaRPr lang="zh-TW" altLang="en-US" b="0">
              <a:solidFill>
                <a:prstClr val="black"/>
              </a:solidFill>
            </a:endParaRPr>
          </a:p>
        </p:txBody>
      </p:sp>
    </p:spTree>
    <p:extLst>
      <p:ext uri="{BB962C8B-B14F-4D97-AF65-F5344CB8AC3E}">
        <p14:creationId xmlns:p14="http://schemas.microsoft.com/office/powerpoint/2010/main" val="4273376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98</a:t>
            </a:fld>
            <a:endParaRPr lang="zh-TW" altLang="en-US" b="0">
              <a:solidFill>
                <a:prstClr val="black"/>
              </a:solidFill>
            </a:endParaRPr>
          </a:p>
        </p:txBody>
      </p:sp>
    </p:spTree>
    <p:extLst>
      <p:ext uri="{BB962C8B-B14F-4D97-AF65-F5344CB8AC3E}">
        <p14:creationId xmlns:p14="http://schemas.microsoft.com/office/powerpoint/2010/main" val="14781990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99</a:t>
            </a:fld>
            <a:endParaRPr lang="zh-TW" altLang="en-US" b="0">
              <a:solidFill>
                <a:prstClr val="black"/>
              </a:solidFill>
            </a:endParaRPr>
          </a:p>
        </p:txBody>
      </p:sp>
    </p:spTree>
    <p:extLst>
      <p:ext uri="{BB962C8B-B14F-4D97-AF65-F5344CB8AC3E}">
        <p14:creationId xmlns:p14="http://schemas.microsoft.com/office/powerpoint/2010/main" val="41634647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更多範本請關注：https://haosc.taobao.com</a:t>
            </a:r>
          </a:p>
        </p:txBody>
      </p:sp>
    </p:spTree>
    <p:extLst>
      <p:ext uri="{BB962C8B-B14F-4D97-AF65-F5344CB8AC3E}">
        <p14:creationId xmlns:p14="http://schemas.microsoft.com/office/powerpoint/2010/main" val="17619507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115</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116</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投影片圖像版面配置區 1"/>
          <p:cNvSpPr>
            <a:spLocks noGrp="1" noRot="1" noChangeAspect="1" noTextEdit="1"/>
          </p:cNvSpPr>
          <p:nvPr>
            <p:ph type="sldImg"/>
          </p:nvPr>
        </p:nvSpPr>
        <p:spPr>
          <a:ln/>
        </p:spPr>
      </p:sp>
      <p:sp>
        <p:nvSpPr>
          <p:cNvPr id="280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68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A9476F9-3504-4771-BB1D-54AE17FAE336}" type="slidenum">
              <a:rPr lang="en-US" altLang="zh-TW" b="0" smtClean="0">
                <a:solidFill>
                  <a:prstClr val="black"/>
                </a:solidFill>
              </a:rPr>
              <a:pPr eaLnBrk="1" hangingPunct="1">
                <a:defRPr/>
              </a:pPr>
              <a:t>117</a:t>
            </a:fld>
            <a:endParaRPr lang="en-US" altLang="zh-TW" b="0">
              <a:solidFill>
                <a:prstClr val="black"/>
              </a:solidFill>
            </a:endParaRPr>
          </a:p>
        </p:txBody>
      </p:sp>
    </p:spTree>
    <p:extLst>
      <p:ext uri="{BB962C8B-B14F-4D97-AF65-F5344CB8AC3E}">
        <p14:creationId xmlns:p14="http://schemas.microsoft.com/office/powerpoint/2010/main" val="28683066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投影片圖像版面配置區 1"/>
          <p:cNvSpPr>
            <a:spLocks noGrp="1" noRot="1" noChangeAspect="1" noTextEdit="1"/>
          </p:cNvSpPr>
          <p:nvPr>
            <p:ph type="sldImg"/>
          </p:nvPr>
        </p:nvSpPr>
        <p:spPr>
          <a:ln/>
        </p:spPr>
      </p:sp>
      <p:sp>
        <p:nvSpPr>
          <p:cNvPr id="2816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78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0393324-BBC2-4249-99E4-FF7AE93EFE46}" type="slidenum">
              <a:rPr lang="en-US" altLang="zh-TW" b="0" smtClean="0">
                <a:solidFill>
                  <a:prstClr val="black"/>
                </a:solidFill>
              </a:rPr>
              <a:pPr eaLnBrk="1" hangingPunct="1">
                <a:defRPr/>
              </a:pPr>
              <a:t>118</a:t>
            </a:fld>
            <a:endParaRPr lang="en-US" altLang="zh-TW" b="0">
              <a:solidFill>
                <a:prstClr val="black"/>
              </a:solidFill>
            </a:endParaRPr>
          </a:p>
        </p:txBody>
      </p:sp>
    </p:spTree>
    <p:extLst>
      <p:ext uri="{BB962C8B-B14F-4D97-AF65-F5344CB8AC3E}">
        <p14:creationId xmlns:p14="http://schemas.microsoft.com/office/powerpoint/2010/main" val="3817158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119</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11</a:t>
            </a:fld>
            <a:endParaRPr lang="en-US" altLang="zh-TW" b="0"/>
          </a:p>
        </p:txBody>
      </p:sp>
    </p:spTree>
    <p:extLst>
      <p:ext uri="{BB962C8B-B14F-4D97-AF65-F5344CB8AC3E}">
        <p14:creationId xmlns:p14="http://schemas.microsoft.com/office/powerpoint/2010/main" val="2733504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12</a:t>
            </a:fld>
            <a:endParaRPr lang="en-US" altLang="zh-TW" b="0"/>
          </a:p>
        </p:txBody>
      </p:sp>
    </p:spTree>
    <p:extLst>
      <p:ext uri="{BB962C8B-B14F-4D97-AF65-F5344CB8AC3E}">
        <p14:creationId xmlns:p14="http://schemas.microsoft.com/office/powerpoint/2010/main" val="279156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oleObject" Target="../embeddings/oleObject2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image" Target="../media/image2.png"/><Relationship Id="rId5" Type="http://schemas.openxmlformats.org/officeDocument/2006/relationships/oleObject" Target="../embeddings/oleObject2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2.vml"/><Relationship Id="rId6" Type="http://schemas.openxmlformats.org/officeDocument/2006/relationships/image" Target="../media/image2.png"/><Relationship Id="rId5" Type="http://schemas.openxmlformats.org/officeDocument/2006/relationships/oleObject" Target="../embeddings/oleObject2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3.vml"/><Relationship Id="rId6" Type="http://schemas.openxmlformats.org/officeDocument/2006/relationships/image" Target="../media/image2.png"/><Relationship Id="rId5" Type="http://schemas.openxmlformats.org/officeDocument/2006/relationships/oleObject" Target="../embeddings/oleObject2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4.bin"/><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oleObject" Target="../embeddings/oleObject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oleObject" Target="../embeddings/oleObject8.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oleObject" Target="../embeddings/oleObject1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oleObject" Target="../embeddings/oleObject1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oleObject" Target="../embeddings/oleObject1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oleObject" Target="../embeddings/oleObject1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oleObject" Target="../embeddings/oleObject18.bin"/><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6" descr="238"/>
          <p:cNvPicPr>
            <a:picLocks noChangeAspect="1" noChangeArrowheads="1"/>
          </p:cNvPicPr>
          <p:nvPr/>
        </p:nvPicPr>
        <p:blipFill>
          <a:blip r:embed="rId2">
            <a:extLst>
              <a:ext uri="{28A0092B-C50C-407E-A947-70E740481C1C}">
                <a14:useLocalDpi xmlns:a14="http://schemas.microsoft.com/office/drawing/2010/main" val="0"/>
              </a:ext>
            </a:extLst>
          </a:blip>
          <a:srcRect t="1578"/>
          <a:stretch>
            <a:fillRect/>
          </a:stretch>
        </p:blipFill>
        <p:spPr bwMode="ltGray">
          <a:xfrm>
            <a:off x="-9525" y="0"/>
            <a:ext cx="427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3074" name="Rectangle 2"/>
          <p:cNvSpPr>
            <a:spLocks noGrp="1" noChangeArrowheads="1"/>
          </p:cNvSpPr>
          <p:nvPr>
            <p:ph type="ctrTitle"/>
          </p:nvPr>
        </p:nvSpPr>
        <p:spPr>
          <a:xfrm>
            <a:off x="4343400" y="2895600"/>
            <a:ext cx="4038600" cy="685800"/>
          </a:xfrm>
          <a:effectLst/>
        </p:spPr>
        <p:txBody>
          <a:bodyPr/>
          <a:lstStyle>
            <a:lvl1pPr algn="r">
              <a:defRPr sz="3600">
                <a:solidFill>
                  <a:schemeClr val="accent1"/>
                </a:solidFill>
              </a:defRPr>
            </a:lvl1pPr>
          </a:lstStyle>
          <a:p>
            <a:pPr lvl="0"/>
            <a:r>
              <a:rPr lang="zh-TW" altLang="en-US" noProof="0"/>
              <a:t>按一下以編輯母片標題樣式</a:t>
            </a:r>
            <a:endParaRPr lang="en-US" altLang="zh-TW" noProof="0"/>
          </a:p>
        </p:txBody>
      </p:sp>
      <p:sp>
        <p:nvSpPr>
          <p:cNvPr id="3075" name="Rectangle 3"/>
          <p:cNvSpPr>
            <a:spLocks noGrp="1" noChangeArrowheads="1"/>
          </p:cNvSpPr>
          <p:nvPr>
            <p:ph type="subTitle" idx="1"/>
          </p:nvPr>
        </p:nvSpPr>
        <p:spPr>
          <a:xfrm>
            <a:off x="4343400" y="4038600"/>
            <a:ext cx="4038600" cy="533400"/>
          </a:xfrm>
        </p:spPr>
        <p:txBody>
          <a:bodyPr/>
          <a:lstStyle>
            <a:lvl1pPr marL="0" indent="0" algn="r">
              <a:buFont typeface="Wingdings" pitchFamily="2" charset="2"/>
              <a:buNone/>
              <a:defRPr sz="1600"/>
            </a:lvl1pPr>
          </a:lstStyle>
          <a:p>
            <a:pPr lvl="0"/>
            <a:r>
              <a:rPr lang="zh-TW" altLang="en-US" noProof="0"/>
              <a:t>按一下以編輯母片副標題樣式</a:t>
            </a:r>
            <a:endParaRPr lang="en-US" altLang="zh-TW" noProof="0"/>
          </a:p>
        </p:txBody>
      </p:sp>
      <p:sp>
        <p:nvSpPr>
          <p:cNvPr id="6" name="Rectangle 4"/>
          <p:cNvSpPr>
            <a:spLocks noGrp="1" noChangeArrowheads="1"/>
          </p:cNvSpPr>
          <p:nvPr>
            <p:ph type="dt" sz="half" idx="10"/>
          </p:nvPr>
        </p:nvSpPr>
        <p:spPr>
          <a:xfrm>
            <a:off x="228600" y="65532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sz="1000" b="0">
                <a:solidFill>
                  <a:schemeClr val="bg1"/>
                </a:solidFill>
                <a:latin typeface="Arial" panose="020B0604020202020204" pitchFamily="34" charset="0"/>
                <a:ea typeface="新細明體" panose="02020500000000000000" pitchFamily="18" charset="-120"/>
              </a:defRPr>
            </a:lvl1pPr>
          </a:lstStyle>
          <a:p>
            <a:pPr>
              <a:defRPr/>
            </a:pPr>
            <a:endParaRPr lang="en-US" altLang="zh-TW">
              <a:solidFill>
                <a:srgbClr val="FFFFFF"/>
              </a:solidFill>
            </a:endParaRPr>
          </a:p>
        </p:txBody>
      </p:sp>
      <p:sp>
        <p:nvSpPr>
          <p:cNvPr id="7" name="Rectangle 5"/>
          <p:cNvSpPr>
            <a:spLocks noGrp="1" noChangeArrowheads="1"/>
          </p:cNvSpPr>
          <p:nvPr>
            <p:ph type="ftr" sz="quarter" idx="11"/>
          </p:nvPr>
        </p:nvSpPr>
        <p:spPr>
          <a:xfrm>
            <a:off x="3200400" y="6553200"/>
            <a:ext cx="2895600" cy="24447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000" b="0">
                <a:latin typeface="Arial" panose="020B0604020202020204" pitchFamily="34" charset="0"/>
                <a:ea typeface="新細明體" panose="02020500000000000000" pitchFamily="18" charset="-120"/>
              </a:defRPr>
            </a:lvl1pPr>
          </a:lstStyle>
          <a:p>
            <a:pPr>
              <a:defRPr/>
            </a:pPr>
            <a:endParaRPr lang="en-US" altLang="zh-TW">
              <a:solidFill>
                <a:srgbClr val="30311D"/>
              </a:solidFill>
            </a:endParaRPr>
          </a:p>
        </p:txBody>
      </p:sp>
      <p:sp>
        <p:nvSpPr>
          <p:cNvPr id="8" name="Rectangle 6"/>
          <p:cNvSpPr>
            <a:spLocks noGrp="1" noChangeArrowheads="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A9DFCD-C965-41D3-9DE1-3BC8C93923B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05354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095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095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1DEB2D88-696B-42EA-9A9F-758FEB175681}"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0935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197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197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直排標題 1"/>
          <p:cNvSpPr>
            <a:spLocks noGrp="1"/>
          </p:cNvSpPr>
          <p:nvPr>
            <p:ph type="title" orient="vert"/>
          </p:nvPr>
        </p:nvSpPr>
        <p:spPr>
          <a:xfrm>
            <a:off x="6572250" y="714375"/>
            <a:ext cx="2038350" cy="56102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714375"/>
            <a:ext cx="5962650" cy="56102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2DE85E20-DCD5-4484-8016-590712724D65}"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710836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299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299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A760916A-1D83-4624-A883-84FF668257C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4957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402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402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r>
              <a:rPr lang="zh-TW" altLang="en-US" noProof="0"/>
              <a:t>按一下圖示以新增表格</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9C222B-5C4E-4B37-AA7A-6B8D481E3812}"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528611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xmlns=""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a16="http://schemas.microsoft.com/office/drawing/2014/main" xmlns=""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a16="http://schemas.microsoft.com/office/drawing/2014/main" xmlns=""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a16="http://schemas.microsoft.com/office/drawing/2014/main" xmlns=""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a16="http://schemas.microsoft.com/office/drawing/2014/main" xmlns=""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a16="http://schemas.microsoft.com/office/drawing/2014/main" xmlns=""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275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275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矩形 15"/>
          <p:cNvSpPr>
            <a:spLocks noChangeArrowheads="1"/>
          </p:cNvSpPr>
          <p:nvPr userDrawn="1"/>
        </p:nvSpPr>
        <p:spPr bwMode="auto">
          <a:xfrm>
            <a:off x="7747000" y="5724525"/>
            <a:ext cx="863600" cy="790575"/>
          </a:xfrm>
          <a:prstGeom prst="rect">
            <a:avLst/>
          </a:prstGeom>
          <a:solidFill>
            <a:schemeClr val="bg1"/>
          </a:solidFill>
          <a:ln>
            <a:noFill/>
          </a:ln>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pic>
        <p:nvPicPr>
          <p:cNvPr id="14" name="Picture 13" descr="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912100" y="5805488"/>
            <a:ext cx="12160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15466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a16="http://schemas.microsoft.com/office/drawing/2014/main" xmlns=""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a16="http://schemas.microsoft.com/office/drawing/2014/main" xmlns=""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a16="http://schemas.microsoft.com/office/drawing/2014/main" xmlns=""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a16="http://schemas.microsoft.com/office/drawing/2014/main" xmlns=""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3/17/2021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3/17/2021</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a16="http://schemas.microsoft.com/office/drawing/2014/main" xmlns=""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a16="http://schemas.microsoft.com/office/drawing/2014/main" xmlns=""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a16="http://schemas.microsoft.com/office/drawing/2014/main" xmlns=""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a16="http://schemas.microsoft.com/office/drawing/2014/main" xmlns=""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a16="http://schemas.microsoft.com/office/drawing/2014/main" xmlns=""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xmlns=""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xmlns=""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xmlns=""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2021/3/17</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2021/3/17</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2021/3/17</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58706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2021/3/17</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32024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378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378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31499CB8-FA87-4C12-8E33-3366241E4E6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742288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7" y="1709740"/>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2021/3/17</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54270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4"/>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4"/>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2021/3/17</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0725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1"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2021/3/17</a:t>
            </a:fld>
            <a:endParaRPr lang="zh-CN" altLang="en-US" dirty="0">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823439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2021/3/17</a:t>
            </a:fld>
            <a:endParaRPr lang="zh-CN" altLang="en-US" dirty="0">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793930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2021/3/17</a:t>
            </a:fld>
            <a:endParaRPr lang="zh-CN" altLang="en-US" dirty="0">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19264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2021/3/17</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14934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2021/3/17</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886099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2021/3/17</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74948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365125"/>
            <a:ext cx="1971675"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1" y="365125"/>
            <a:ext cx="5800725"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2021/3/17</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44948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480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480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7651DF4-DBC2-4622-AE0C-4143D138BBC9}"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119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graphicFrame>
        <p:nvGraphicFramePr>
          <p:cNvPr id="7"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583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583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1"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2" name="群組 17"/>
          <p:cNvGrpSpPr>
            <a:grpSpLocks/>
          </p:cNvGrpSpPr>
          <p:nvPr userDrawn="1"/>
        </p:nvGrpSpPr>
        <p:grpSpPr bwMode="auto">
          <a:xfrm>
            <a:off x="7148513" y="0"/>
            <a:ext cx="1843087" cy="568325"/>
            <a:chOff x="714375" y="3783732"/>
            <a:chExt cx="2486289" cy="825048"/>
          </a:xfrm>
        </p:grpSpPr>
        <p:pic>
          <p:nvPicPr>
            <p:cNvPr id="13" name="圖片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 name="日期版面配置區 6"/>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7" name="頁尾版面配置區 7"/>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8" name="投影片編號版面配置區 8"/>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A9A6C15-2F1A-4CB3-8D12-1628B53BA31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1993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aphicFrame>
        <p:nvGraphicFramePr>
          <p:cNvPr id="3"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685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685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6"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7"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8" name="群組 11"/>
          <p:cNvGrpSpPr>
            <a:grpSpLocks/>
          </p:cNvGrpSpPr>
          <p:nvPr userDrawn="1"/>
        </p:nvGrpSpPr>
        <p:grpSpPr bwMode="auto">
          <a:xfrm>
            <a:off x="7148513" y="0"/>
            <a:ext cx="1843087" cy="568325"/>
            <a:chOff x="714375" y="3783732"/>
            <a:chExt cx="2486289" cy="825048"/>
          </a:xfrm>
        </p:grpSpPr>
        <p:pic>
          <p:nvPicPr>
            <p:cNvPr id="9"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12" name="日期版面配置區 2"/>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3" name="頁尾版面配置區 3"/>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4" name="投影片編號版面配置區 4"/>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01CD742-D204-4EA7-B43E-1D9D4D4C6B8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00650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787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787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5"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6"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7" name="群組 11"/>
          <p:cNvGrpSpPr>
            <a:grpSpLocks/>
          </p:cNvGrpSpPr>
          <p:nvPr userDrawn="1"/>
        </p:nvGrpSpPr>
        <p:grpSpPr bwMode="auto">
          <a:xfrm>
            <a:off x="7148513" y="0"/>
            <a:ext cx="1843087" cy="568325"/>
            <a:chOff x="714375" y="3783732"/>
            <a:chExt cx="2486289" cy="825048"/>
          </a:xfrm>
        </p:grpSpPr>
        <p:pic>
          <p:nvPicPr>
            <p:cNvPr id="8"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日期版面配置區 1"/>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2" name="頁尾版面配置區 2"/>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3" name="投影片編號版面配置區 3"/>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8AE802D8-ABF3-4465-B910-4487922E4A7A}"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7635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890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890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DDBAD8EB-D618-4D94-9E85-DDB4DA5A3BB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64356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992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992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5BA465F-2465-4C97-94BB-048221A4BF9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18183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3.jpg"/><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oleObject" Target="../embeddings/oleObject2.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9.jpg"/><Relationship Id="rId2" Type="http://schemas.openxmlformats.org/officeDocument/2006/relationships/slideLayout" Target="../slideLayouts/slideLayout15.xml"/><Relationship Id="rId16"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graphicFrame>
        <p:nvGraphicFramePr>
          <p:cNvPr id="1026" name="Object 21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1734" name="Image" r:id="rId17" imgW="22857143" imgH="2819048" progId="">
                  <p:embed/>
                </p:oleObj>
              </mc:Choice>
              <mc:Fallback>
                <p:oleObj name="Image" r:id="rId17" imgW="22857143" imgH="2819048"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1027" name="Object 21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1735" name="Image" r:id="rId19" imgW="1494385" imgH="1182930" progId="">
                  <p:embed/>
                </p:oleObj>
              </mc:Choice>
              <mc:Fallback>
                <p:oleObj name="Image" r:id="rId19" imgW="1494385" imgH="118293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1028" name="Rectangle 2"/>
          <p:cNvSpPr>
            <a:spLocks noGrp="1" noChangeArrowheads="1"/>
          </p:cNvSpPr>
          <p:nvPr>
            <p:ph type="title"/>
          </p:nvPr>
        </p:nvSpPr>
        <p:spPr bwMode="gray">
          <a:xfrm>
            <a:off x="1295400" y="714375"/>
            <a:ext cx="7315200" cy="5334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30" name="Rectangle 3"/>
          <p:cNvSpPr>
            <a:spLocks noGrp="1" noChangeArrowheads="1"/>
          </p:cNvSpPr>
          <p:nvPr>
            <p:ph type="body" idx="1"/>
          </p:nvPr>
        </p:nvSpPr>
        <p:spPr bwMode="gray">
          <a:xfrm>
            <a:off x="457200" y="1447800"/>
            <a:ext cx="8153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31"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032"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34" name="群組 11"/>
          <p:cNvGrpSpPr>
            <a:grpSpLocks/>
          </p:cNvGrpSpPr>
          <p:nvPr userDrawn="1"/>
        </p:nvGrpSpPr>
        <p:grpSpPr bwMode="auto">
          <a:xfrm>
            <a:off x="7148513" y="0"/>
            <a:ext cx="1843087" cy="568325"/>
            <a:chOff x="714375" y="3783732"/>
            <a:chExt cx="2486289" cy="825048"/>
          </a:xfrm>
        </p:grpSpPr>
        <p:pic>
          <p:nvPicPr>
            <p:cNvPr id="1035" name="圖片 12"/>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圖片 13"/>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圖片 14"/>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297372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hf sldNum="0"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3/17/2021</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alpha val="93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4"/>
            <a:ext cx="78867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fontAlgn="auto">
              <a:spcBef>
                <a:spcPts val="0"/>
              </a:spcBef>
              <a:spcAft>
                <a:spcPts val="0"/>
              </a:spcAft>
            </a:pPr>
            <a:fld id="{3BFBD1A1-86D7-4E99-A29D-02587E070120}" type="datetimeFigureOut">
              <a:rPr lang="zh-CN" altLang="en-US" b="0" smtClean="0">
                <a:solidFill>
                  <a:prstClr val="black">
                    <a:tint val="75000"/>
                  </a:prstClr>
                </a:solidFill>
                <a:latin typeface="Calibri"/>
                <a:ea typeface="宋体" panose="02010600030101010101" pitchFamily="2" charset="-122"/>
              </a:rPr>
              <a:pPr defTabSz="685800" fontAlgn="auto">
                <a:spcBef>
                  <a:spcPts val="0"/>
                </a:spcBef>
                <a:spcAft>
                  <a:spcPts val="0"/>
                </a:spcAft>
              </a:pPr>
              <a:t>2021/3/17</a:t>
            </a:fld>
            <a:endParaRPr lang="zh-CN" altLang="en-US" b="0" dirty="0">
              <a:solidFill>
                <a:prstClr val="black">
                  <a:tint val="75000"/>
                </a:prstClr>
              </a:solidFill>
              <a:latin typeface="Calibri"/>
              <a:ea typeface="宋体" panose="02010600030101010101" pitchFamily="2" charset="-122"/>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fontAlgn="auto">
              <a:spcBef>
                <a:spcPts val="0"/>
              </a:spcBef>
              <a:spcAft>
                <a:spcPts val="0"/>
              </a:spcAft>
            </a:pPr>
            <a:endParaRPr lang="zh-CN" altLang="en-US" b="0">
              <a:solidFill>
                <a:prstClr val="black">
                  <a:tint val="75000"/>
                </a:prstClr>
              </a:solidFill>
              <a:latin typeface="Calibri"/>
              <a:ea typeface="宋体" panose="02010600030101010101" pitchFamily="2" charset="-122"/>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fontAlgn="auto">
              <a:spcBef>
                <a:spcPts val="0"/>
              </a:spcBef>
              <a:spcAft>
                <a:spcPts val="0"/>
              </a:spcAft>
            </a:pPr>
            <a:fld id="{663BA313-5E16-4A73-ABCB-ACD04CAE3C4F}" type="slidenum">
              <a:rPr lang="zh-CN" altLang="en-US" b="0" smtClean="0">
                <a:solidFill>
                  <a:prstClr val="black">
                    <a:tint val="75000"/>
                  </a:prstClr>
                </a:solidFill>
                <a:latin typeface="Calibri"/>
                <a:ea typeface="宋体" panose="02010600030101010101" pitchFamily="2" charset="-122"/>
              </a:rPr>
              <a:pPr defTabSz="685800" fontAlgn="auto">
                <a:spcBef>
                  <a:spcPts val="0"/>
                </a:spcBef>
                <a:spcAft>
                  <a:spcPts val="0"/>
                </a:spcAft>
              </a:pPr>
              <a:t>‹#›</a:t>
            </a:fld>
            <a:endParaRPr lang="zh-CN" altLang="en-US" b="0" dirty="0">
              <a:solidFill>
                <a:prstClr val="black">
                  <a:tint val="75000"/>
                </a:prstClr>
              </a:solidFill>
              <a:latin typeface="Calibri"/>
              <a:ea typeface="宋体" panose="02010600030101010101" pitchFamily="2" charset="-122"/>
            </a:endParaRPr>
          </a:p>
        </p:txBody>
      </p:sp>
    </p:spTree>
    <p:extLst>
      <p:ext uri="{BB962C8B-B14F-4D97-AF65-F5344CB8AC3E}">
        <p14:creationId xmlns:p14="http://schemas.microsoft.com/office/powerpoint/2010/main" val="1715219985"/>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hyperlink" Target="https://www.youtube.com/watch?v=TZwK0Vjvt48" TargetMode="External"/><Relationship Id="rId2" Type="http://schemas.openxmlformats.org/officeDocument/2006/relationships/notesSlide" Target="../notesSlides/notesSlide74.xml"/><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9.png"/><Relationship Id="rId4"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3" Type="http://schemas.openxmlformats.org/officeDocument/2006/relationships/hyperlink" Target="http://www.ttvs.ntct.edu.tw/ischool/publish_page" TargetMode="External"/><Relationship Id="rId2" Type="http://schemas.openxmlformats.org/officeDocument/2006/relationships/image" Target="../media/image61.jpeg"/><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3" Type="http://schemas.openxmlformats.org/officeDocument/2006/relationships/hyperlink" Target="http://12basic.edu.tw/" TargetMode="External"/><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9.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6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18" Type="http://schemas.microsoft.com/office/2007/relationships/diagramDrawing" Target="../diagrams/drawing4.xml"/><Relationship Id="rId3" Type="http://schemas.openxmlformats.org/officeDocument/2006/relationships/image" Target="../media/image3.jpg"/><Relationship Id="rId7" Type="http://schemas.openxmlformats.org/officeDocument/2006/relationships/diagramColors" Target="../diagrams/colors2.xml"/><Relationship Id="rId12" Type="http://schemas.openxmlformats.org/officeDocument/2006/relationships/diagramColors" Target="../diagrams/colors3.xml"/><Relationship Id="rId17" Type="http://schemas.openxmlformats.org/officeDocument/2006/relationships/diagramColors" Target="../diagrams/colors4.xml"/><Relationship Id="rId2" Type="http://schemas.openxmlformats.org/officeDocument/2006/relationships/notesSlide" Target="../notesSlides/notesSlide12.xml"/><Relationship Id="rId16" Type="http://schemas.openxmlformats.org/officeDocument/2006/relationships/diagramQuickStyle" Target="../diagrams/quickStyle4.xml"/><Relationship Id="rId1" Type="http://schemas.openxmlformats.org/officeDocument/2006/relationships/slideLayout" Target="../slideLayouts/slideLayout20.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openxmlformats.org/officeDocument/2006/relationships/diagramLayout" Target="../diagrams/layout4.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22.pn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s://ptc.entry.edu.tw/" TargetMode="External"/><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27.xml"/><Relationship Id="rId3" Type="http://schemas.openxmlformats.org/officeDocument/2006/relationships/diagramData" Target="../diagrams/data26.xml"/><Relationship Id="rId7" Type="http://schemas.microsoft.com/office/2007/relationships/diagramDrawing" Target="../diagrams/drawing26.xml"/><Relationship Id="rId12" Type="http://schemas.microsoft.com/office/2007/relationships/diagramDrawing" Target="../diagrams/drawing27.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26.xml"/><Relationship Id="rId11" Type="http://schemas.openxmlformats.org/officeDocument/2006/relationships/diagramColors" Target="../diagrams/colors27.xml"/><Relationship Id="rId5" Type="http://schemas.openxmlformats.org/officeDocument/2006/relationships/diagramQuickStyle" Target="../diagrams/quickStyle26.xml"/><Relationship Id="rId10" Type="http://schemas.openxmlformats.org/officeDocument/2006/relationships/diagramQuickStyle" Target="../diagrams/quickStyle27.xml"/><Relationship Id="rId4" Type="http://schemas.openxmlformats.org/officeDocument/2006/relationships/diagramLayout" Target="../diagrams/layout26.xml"/><Relationship Id="rId9" Type="http://schemas.openxmlformats.org/officeDocument/2006/relationships/diagramLayout" Target="../diagrams/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3.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hyperlink" Target="http://adapt.k12ea.gov.tw/index.php" TargetMode="External"/><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46.xml"/><Relationship Id="rId1" Type="http://schemas.openxmlformats.org/officeDocument/2006/relationships/slideLayout" Target="../slideLayouts/slideLayout25.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5.xml"/><Relationship Id="rId1" Type="http://schemas.openxmlformats.org/officeDocument/2006/relationships/vmlDrawing" Target="../drawings/vmlDrawing14.vml"/><Relationship Id="rId4" Type="http://schemas.openxmlformats.org/officeDocument/2006/relationships/image" Target="../media/image38.w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5.xml"/><Relationship Id="rId1" Type="http://schemas.openxmlformats.org/officeDocument/2006/relationships/vmlDrawing" Target="../drawings/vmlDrawing15.vml"/><Relationship Id="rId4" Type="http://schemas.openxmlformats.org/officeDocument/2006/relationships/image" Target="../media/image39.wmf"/></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9.xml"/><Relationship Id="rId5" Type="http://schemas.openxmlformats.org/officeDocument/2006/relationships/image" Target="../media/image43.jpeg"/><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1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54.xml"/><Relationship Id="rId1" Type="http://schemas.openxmlformats.org/officeDocument/2006/relationships/slideLayout" Target="../slideLayouts/slideLayout25.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5.xml"/><Relationship Id="rId1" Type="http://schemas.openxmlformats.org/officeDocument/2006/relationships/slideLayout" Target="../slideLayouts/slideLayout2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6.xml"/><Relationship Id="rId1" Type="http://schemas.openxmlformats.org/officeDocument/2006/relationships/slideLayout" Target="../slideLayouts/slideLayout2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59.xml"/><Relationship Id="rId1" Type="http://schemas.openxmlformats.org/officeDocument/2006/relationships/slideLayout" Target="../slideLayouts/slideLayout2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1.xml"/><Relationship Id="rId1" Type="http://schemas.openxmlformats.org/officeDocument/2006/relationships/slideLayout" Target="../slideLayouts/slideLayout25.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4.xml"/><Relationship Id="rId1" Type="http://schemas.openxmlformats.org/officeDocument/2006/relationships/slideLayout" Target="../slideLayouts/slideLayout25.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25.xml"/><Relationship Id="rId4" Type="http://schemas.openxmlformats.org/officeDocument/2006/relationships/image" Target="../media/image51.jpeg"/></Relationships>
</file>

<file path=ppt/slides/_rels/slide8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69.xml"/><Relationship Id="rId1" Type="http://schemas.openxmlformats.org/officeDocument/2006/relationships/slideLayout" Target="../slideLayouts/slideLayout25.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70.xml"/><Relationship Id="rId1" Type="http://schemas.openxmlformats.org/officeDocument/2006/relationships/slideLayout" Target="../slideLayouts/slideLayout25.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395536" y="1491571"/>
            <a:ext cx="8345554" cy="923330"/>
          </a:xfrm>
          <a:prstGeom prst="rect">
            <a:avLst/>
          </a:prstGeom>
          <a:noFill/>
        </p:spPr>
        <p:txBody>
          <a:bodyPr wrap="none" lIns="91440" tIns="45720" rIns="91440" bIns="45720">
            <a:spAutoFit/>
          </a:bodyPr>
          <a:lstStyle/>
          <a:p>
            <a:pPr algn="ctr"/>
            <a:r>
              <a:rPr lang="zh-TW" altLang="en-US"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屏東縣</a:t>
            </a:r>
            <a:r>
              <a:rPr lang="en-US" altLang="zh-TW" sz="5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110</a:t>
            </a:r>
            <a:r>
              <a:rPr lang="zh-TW" altLang="en-US" sz="5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年</a:t>
            </a:r>
            <a:r>
              <a:rPr lang="zh-TW" altLang="en-US"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適性入學宣導</a:t>
            </a:r>
          </a:p>
        </p:txBody>
      </p:sp>
      <p:sp>
        <p:nvSpPr>
          <p:cNvPr id="3" name="文字方塊 2">
            <a:extLst>
              <a:ext uri="{FF2B5EF4-FFF2-40B4-BE49-F238E27FC236}">
                <a16:creationId xmlns:a16="http://schemas.microsoft.com/office/drawing/2014/main" xmlns="" id="{D9FAECB7-4448-4613-8A54-49C22FC09A16}"/>
              </a:ext>
            </a:extLst>
          </p:cNvPr>
          <p:cNvSpPr txBox="1"/>
          <p:nvPr/>
        </p:nvSpPr>
        <p:spPr>
          <a:xfrm>
            <a:off x="2275859" y="2671925"/>
            <a:ext cx="4528390" cy="954107"/>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屏東縣適性入學宣導團講師</a:t>
            </a:r>
            <a:r>
              <a:rPr lang="en-US" altLang="zh-TW" sz="2800" dirty="0" smtClean="0">
                <a:latin typeface="微軟正黑體" panose="020B0604030504040204" pitchFamily="34" charset="-120"/>
                <a:ea typeface="微軟正黑體" panose="020B0604030504040204" pitchFamily="34" charset="-120"/>
              </a:rPr>
              <a:t>:</a:t>
            </a:r>
          </a:p>
          <a:p>
            <a:r>
              <a:rPr lang="zh-TW" altLang="en-US" sz="2800" dirty="0" smtClean="0">
                <a:latin typeface="微軟正黑體" panose="020B0604030504040204" pitchFamily="34" charset="-120"/>
                <a:ea typeface="微軟正黑體" panose="020B0604030504040204" pitchFamily="34" charset="-120"/>
              </a:rPr>
              <a:t>恆春工商鄭怡婷 組長</a:t>
            </a:r>
            <a:endParaRPr lang="zh-TW" altLang="en-US" sz="2800" dirty="0">
              <a:latin typeface="微軟正黑體" panose="020B0604030504040204" pitchFamily="34" charset="-120"/>
              <a:ea typeface="微軟正黑體" panose="020B0604030504040204" pitchFamily="34" charset="-120"/>
            </a:endParaRPr>
          </a:p>
        </p:txBody>
      </p:sp>
      <p:pic>
        <p:nvPicPr>
          <p:cNvPr id="324610" name="Picture 2" descr="「屏東縣」的圖片搜尋結果">
            <a:extLst>
              <a:ext uri="{FF2B5EF4-FFF2-40B4-BE49-F238E27FC236}">
                <a16:creationId xmlns:a16="http://schemas.microsoft.com/office/drawing/2014/main" xmlns="" id="{BE37CD30-F2D6-4D69-95D5-D6833E297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rot="21055342">
            <a:off x="-59541" y="5210448"/>
            <a:ext cx="2646878" cy="830997"/>
          </a:xfrm>
          <a:prstGeom prst="rect">
            <a:avLst/>
          </a:prstGeom>
          <a:no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4800" dirty="0">
                <a:ln/>
                <a:solidFill>
                  <a:schemeClr val="accent3"/>
                </a:solidFill>
                <a:latin typeface="微軟正黑體" panose="020B0604030504040204" pitchFamily="34" charset="-120"/>
                <a:ea typeface="微軟正黑體" panose="020B0604030504040204" pitchFamily="34" charset="-120"/>
              </a:rPr>
              <a:t>選擇屏東</a:t>
            </a:r>
            <a:endParaRPr lang="zh-TW" altLang="en-US" sz="4800" b="1" cap="none" spc="0" dirty="0">
              <a:ln/>
              <a:solidFill>
                <a:schemeClr val="accent3"/>
              </a:solidFill>
              <a:effectLst/>
              <a:latin typeface="微軟正黑體" panose="020B0604030504040204" pitchFamily="34" charset="-120"/>
              <a:ea typeface="微軟正黑體" panose="020B0604030504040204" pitchFamily="34" charset="-120"/>
            </a:endParaRPr>
          </a:p>
        </p:txBody>
      </p:sp>
      <p:sp>
        <p:nvSpPr>
          <p:cNvPr id="6" name="矩形 5"/>
          <p:cNvSpPr/>
          <p:nvPr/>
        </p:nvSpPr>
        <p:spPr>
          <a:xfrm rot="21148557">
            <a:off x="43011" y="5891541"/>
            <a:ext cx="2646878" cy="830997"/>
          </a:xfrm>
          <a:prstGeom prst="rect">
            <a:avLst/>
          </a:prstGeom>
          <a:no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4800" dirty="0">
                <a:ln/>
                <a:solidFill>
                  <a:schemeClr val="accent3"/>
                </a:solidFill>
                <a:latin typeface="微軟正黑體" panose="020B0604030504040204" pitchFamily="34" charset="-120"/>
                <a:ea typeface="微軟正黑體" panose="020B0604030504040204" pitchFamily="34" charset="-120"/>
              </a:rPr>
              <a:t>就近入學</a:t>
            </a:r>
            <a:endParaRPr lang="zh-TW" altLang="en-US" sz="4800" b="1" cap="none" spc="0" dirty="0">
              <a:ln/>
              <a:solidFill>
                <a:schemeClr val="accent3"/>
              </a:solidFill>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86500" y="6561529"/>
            <a:ext cx="2901756" cy="276999"/>
          </a:xfrm>
          <a:prstGeom prst="rect">
            <a:avLst/>
          </a:prstGeom>
          <a:noFill/>
        </p:spPr>
        <p:txBody>
          <a:bodyPr wrap="none" rtlCol="0">
            <a:spAutoFit/>
          </a:bodyPr>
          <a:lstStyle/>
          <a:p>
            <a:r>
              <a:rPr lang="zh-TW" altLang="en-US" sz="1200" dirty="0">
                <a:latin typeface="標楷體" panose="03000509000000000000" pitchFamily="65" charset="-120"/>
                <a:ea typeface="標楷體" panose="03000509000000000000" pitchFamily="65" charset="-120"/>
              </a:rPr>
              <a:t>本版本適用於</a:t>
            </a:r>
            <a:r>
              <a:rPr lang="en-US" altLang="zh-TW" sz="1200" dirty="0" smtClean="0">
                <a:latin typeface="標楷體" panose="03000509000000000000" pitchFamily="65" charset="-120"/>
                <a:ea typeface="標楷體" panose="03000509000000000000" pitchFamily="65" charset="-120"/>
              </a:rPr>
              <a:t>110</a:t>
            </a:r>
            <a:r>
              <a:rPr lang="zh-TW" altLang="en-US" sz="1200" dirty="0" smtClean="0">
                <a:latin typeface="標楷體" panose="03000509000000000000" pitchFamily="65" charset="-120"/>
                <a:ea typeface="標楷體" panose="03000509000000000000" pitchFamily="65" charset="-120"/>
              </a:rPr>
              <a:t>學年</a:t>
            </a:r>
            <a:r>
              <a:rPr lang="zh-TW" altLang="en-US" sz="1200" dirty="0">
                <a:latin typeface="標楷體" panose="03000509000000000000" pitchFamily="65" charset="-120"/>
                <a:ea typeface="標楷體" panose="03000509000000000000" pitchFamily="65" charset="-120"/>
              </a:rPr>
              <a:t>度入學高一之學生</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2267744" y="898996"/>
            <a:ext cx="4287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val="4056953665"/>
              </p:ext>
            </p:extLst>
          </p:nvPr>
        </p:nvGraphicFramePr>
        <p:xfrm>
          <a:off x="467544" y="148478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88365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xmlns=""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試辦學習區完全免試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屏東區原住民教育實驗專</a:t>
            </a:r>
            <a:r>
              <a:rPr lang="zh-TW" altLang="en-US" sz="2000" dirty="0" smtClean="0">
                <a:latin typeface="微軟正黑體" panose="020B0604030504040204" pitchFamily="34" charset="-120"/>
                <a:ea typeface="微軟正黑體" panose="020B0604030504040204" pitchFamily="34" charset="-120"/>
              </a:rPr>
              <a:t>班</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國立屏北高中、縣立來義高中</a:t>
            </a:r>
            <a:r>
              <a:rPr lang="en-US" altLang="zh-TW" sz="2000" dirty="0" smtClean="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0507476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a16="http://schemas.microsoft.com/office/drawing/2014/main" xmlns=""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smtClean="0">
                <a:latin typeface="微軟正黑體" panose="020B0604030504040204" pitchFamily="34" charset="-120"/>
                <a:ea typeface="微軟正黑體" panose="020B0604030504040204" pitchFamily="34" charset="-120"/>
              </a:rPr>
              <a:t>110</a:t>
            </a:r>
            <a:r>
              <a:rPr lang="zh-TW" altLang="en-US" sz="2000" dirty="0" smtClean="0">
                <a:latin typeface="微軟正黑體" panose="020B0604030504040204" pitchFamily="34" charset="-120"/>
                <a:ea typeface="微軟正黑體" panose="020B0604030504040204" pitchFamily="34" charset="-120"/>
              </a:rPr>
              <a:t>學年</a:t>
            </a:r>
            <a:r>
              <a:rPr lang="zh-TW" altLang="en-US" sz="2000" dirty="0">
                <a:latin typeface="微軟正黑體" panose="020B0604030504040204" pitchFamily="34" charset="-120"/>
                <a:ea typeface="微軟正黑體" panose="020B0604030504040204" pitchFamily="34" charset="-120"/>
              </a:rPr>
              <a:t>度入學學生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spTree>
    <p:extLst>
      <p:ext uri="{BB962C8B-B14F-4D97-AF65-F5344CB8AC3E}">
        <p14:creationId xmlns:p14="http://schemas.microsoft.com/office/powerpoint/2010/main" val="14665688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017819" y="2997167"/>
            <a:ext cx="7581432" cy="2531462"/>
          </a:xfrm>
          <a:prstGeom prst="rect">
            <a:avLst/>
          </a:prstGeom>
          <a:noFill/>
        </p:spPr>
        <p:txBody>
          <a:bodyPr wrap="square" lIns="68580" tIns="34290" rIns="68580" bIns="34290" rtlCol="0">
            <a:spAutoFit/>
          </a:bodyPr>
          <a:lstStyle/>
          <a:p>
            <a:pPr defTabSz="685800" fontAlgn="auto">
              <a:spcBef>
                <a:spcPts val="0"/>
              </a:spcBef>
              <a:spcAft>
                <a:spcPts val="0"/>
              </a:spcAft>
            </a:pPr>
            <a:r>
              <a:rPr lang="en-US" altLang="zh-TW" sz="4400" b="0" dirty="0">
                <a:solidFill>
                  <a:srgbClr val="BF8714"/>
                </a:solidFill>
                <a:latin typeface="微软雅黑" panose="020B0503020204020204" pitchFamily="34" charset="-122"/>
                <a:ea typeface="微软雅黑" panose="020B0503020204020204" pitchFamily="34" charset="-122"/>
              </a:rPr>
              <a:t>12</a:t>
            </a:r>
            <a:r>
              <a:rPr lang="zh-TW" altLang="en-US" sz="4400" b="0" dirty="0">
                <a:solidFill>
                  <a:srgbClr val="BF8714"/>
                </a:solidFill>
                <a:latin typeface="微软雅黑" panose="020B0503020204020204" pitchFamily="34" charset="-122"/>
                <a:ea typeface="微软雅黑" panose="020B0503020204020204" pitchFamily="34" charset="-122"/>
              </a:rPr>
              <a:t>年國教課綱實施之後的高中</a:t>
            </a:r>
            <a:endParaRPr lang="en-US" altLang="zh-TW" sz="4400" b="0" dirty="0">
              <a:solidFill>
                <a:srgbClr val="BF8714"/>
              </a:solidFill>
              <a:latin typeface="微软雅黑" panose="020B0503020204020204" pitchFamily="34" charset="-122"/>
              <a:ea typeface="微软雅黑" panose="020B0503020204020204" pitchFamily="34" charset="-122"/>
            </a:endParaRPr>
          </a:p>
          <a:p>
            <a:pPr defTabSz="685800" fontAlgn="auto">
              <a:spcBef>
                <a:spcPts val="0"/>
              </a:spcBef>
              <a:spcAft>
                <a:spcPts val="0"/>
              </a:spcAft>
            </a:pPr>
            <a:endParaRPr lang="en-US" altLang="zh-CN" sz="4400" b="0" dirty="0">
              <a:solidFill>
                <a:srgbClr val="BF8714"/>
              </a:solidFill>
              <a:latin typeface="微软雅黑" panose="020B0503020204020204" pitchFamily="34" charset="-122"/>
              <a:ea typeface="微软雅黑" panose="020B0503020204020204" pitchFamily="34" charset="-122"/>
            </a:endParaRPr>
          </a:p>
          <a:p>
            <a:pPr algn="ctr" defTabSz="685800" fontAlgn="auto">
              <a:spcBef>
                <a:spcPts val="0"/>
              </a:spcBef>
              <a:spcAft>
                <a:spcPts val="0"/>
              </a:spcAft>
            </a:pPr>
            <a:r>
              <a:rPr lang="zh-TW" altLang="en-US" sz="2800" dirty="0">
                <a:latin typeface="微軟正黑體" panose="020B0604030504040204" pitchFamily="34" charset="-120"/>
                <a:ea typeface="微軟正黑體" panose="020B0604030504040204" pitchFamily="34" charset="-120"/>
                <a:cs typeface="華康儷粗圓"/>
              </a:rPr>
              <a:t>為何需要新課綱</a:t>
            </a:r>
            <a:r>
              <a:rPr lang="en-US" altLang="zh-TW" sz="2800" dirty="0">
                <a:latin typeface="微軟正黑體" panose="020B0604030504040204" pitchFamily="34" charset="-120"/>
                <a:ea typeface="微軟正黑體" panose="020B0604030504040204" pitchFamily="34" charset="-120"/>
                <a:cs typeface="華康儷粗圓"/>
              </a:rPr>
              <a:t>?</a:t>
            </a:r>
            <a:r>
              <a:rPr lang="zh-TW" altLang="en-US" sz="2800" dirty="0">
                <a:latin typeface="微軟正黑體" panose="020B0604030504040204" pitchFamily="34" charset="-120"/>
                <a:ea typeface="微軟正黑體" panose="020B0604030504040204" pitchFamily="34" charset="-120"/>
                <a:cs typeface="華康儷粗圓"/>
              </a:rPr>
              <a:t> </a:t>
            </a:r>
            <a:r>
              <a:rPr lang="zh-TW" altLang="en-US" sz="2800" dirty="0">
                <a:latin typeface="微軟正黑體" panose="020B0604030504040204" pitchFamily="34" charset="-120"/>
                <a:ea typeface="微軟正黑體" panose="020B0604030504040204" pitchFamily="34" charset="-120"/>
                <a:cs typeface="華康儷粗圓"/>
                <a:hlinkClick r:id="rId3"/>
              </a:rPr>
              <a:t>教育部</a:t>
            </a:r>
            <a:r>
              <a:rPr lang="en-US" altLang="zh-TW" sz="2800" dirty="0">
                <a:latin typeface="微軟正黑體" panose="020B0604030504040204" pitchFamily="34" charset="-120"/>
                <a:ea typeface="微軟正黑體" panose="020B0604030504040204" pitchFamily="34" charset="-120"/>
                <a:cs typeface="華康儷粗圓"/>
                <a:hlinkClick r:id="rId3"/>
              </a:rPr>
              <a:t>:108</a:t>
            </a:r>
            <a:r>
              <a:rPr lang="zh-TW" altLang="en-US" sz="2800" dirty="0">
                <a:latin typeface="微軟正黑體" panose="020B0604030504040204" pitchFamily="34" charset="-120"/>
                <a:ea typeface="微軟正黑體" panose="020B0604030504040204" pitchFamily="34" charset="-120"/>
                <a:cs typeface="華康儷粗圓"/>
                <a:hlinkClick r:id="rId3"/>
              </a:rPr>
              <a:t>課綱</a:t>
            </a:r>
            <a:r>
              <a:rPr lang="en-US" altLang="zh-TW" sz="2800" dirty="0">
                <a:latin typeface="微軟正黑體" panose="020B0604030504040204" pitchFamily="34" charset="-120"/>
                <a:ea typeface="微軟正黑體" panose="020B0604030504040204" pitchFamily="34" charset="-120"/>
                <a:cs typeface="華康儷粗圓"/>
                <a:hlinkClick r:id="rId3"/>
              </a:rPr>
              <a:t>-</a:t>
            </a:r>
            <a:r>
              <a:rPr lang="zh-TW" altLang="en-US" sz="2800" dirty="0">
                <a:latin typeface="微軟正黑體" panose="020B0604030504040204" pitchFamily="34" charset="-120"/>
                <a:ea typeface="微軟正黑體" panose="020B0604030504040204" pitchFamily="34" charset="-120"/>
                <a:cs typeface="華康儷粗圓"/>
                <a:hlinkClick r:id="rId3"/>
              </a:rPr>
              <a:t>心的方向</a:t>
            </a:r>
            <a:endParaRPr lang="en-US" altLang="zh-TW" sz="2800" dirty="0">
              <a:latin typeface="微軟正黑體" panose="020B0604030504040204" pitchFamily="34" charset="-120"/>
              <a:ea typeface="微軟正黑體" panose="020B0604030504040204" pitchFamily="34" charset="-120"/>
              <a:cs typeface="華康儷粗圓"/>
            </a:endParaRPr>
          </a:p>
          <a:p>
            <a:pPr defTabSz="685800" fontAlgn="auto">
              <a:spcBef>
                <a:spcPts val="0"/>
              </a:spcBef>
              <a:spcAft>
                <a:spcPts val="0"/>
              </a:spcAft>
            </a:pPr>
            <a:endParaRPr lang="zh-CN" altLang="en-US" sz="4400" b="0" dirty="0">
              <a:solidFill>
                <a:srgbClr val="BF8714"/>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859952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724" y="3042558"/>
            <a:ext cx="2775095" cy="2731046"/>
          </a:xfrm>
          <a:prstGeom prst="rect">
            <a:avLst/>
          </a:prstGeom>
        </p:spPr>
      </p:pic>
      <p:sp>
        <p:nvSpPr>
          <p:cNvPr id="9" name="TextBox 76"/>
          <p:cNvSpPr txBox="1"/>
          <p:nvPr/>
        </p:nvSpPr>
        <p:spPr>
          <a:xfrm>
            <a:off x="3287197" y="2274613"/>
            <a:ext cx="2169439" cy="500137"/>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2800" b="0" dirty="0">
                <a:solidFill>
                  <a:srgbClr val="BF8714"/>
                </a:solidFill>
                <a:latin typeface="微软雅黑" panose="020B0503020204020204" pitchFamily="34" charset="-122"/>
                <a:ea typeface="微软雅黑" panose="020B0503020204020204" pitchFamily="34" charset="-122"/>
              </a:rPr>
              <a:t>怎麼挑高中</a:t>
            </a:r>
            <a:endParaRPr lang="zh-CN" altLang="en-US" sz="2800" b="0" dirty="0">
              <a:solidFill>
                <a:srgbClr val="BF8714"/>
              </a:solidFill>
              <a:latin typeface="微软雅黑" panose="020B0503020204020204" pitchFamily="34" charset="-122"/>
              <a:ea typeface="微软雅黑" panose="020B0503020204020204" pitchFamily="34" charset="-122"/>
            </a:endParaRPr>
          </a:p>
        </p:txBody>
      </p:sp>
      <p:sp>
        <p:nvSpPr>
          <p:cNvPr id="10" name="TextBox 76"/>
          <p:cNvSpPr txBox="1"/>
          <p:nvPr/>
        </p:nvSpPr>
        <p:spPr>
          <a:xfrm>
            <a:off x="2607959" y="2291711"/>
            <a:ext cx="558486" cy="500137"/>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2800" b="0" dirty="0">
                <a:solidFill>
                  <a:srgbClr val="BF8714"/>
                </a:solidFill>
                <a:latin typeface="微软雅黑" panose="020B0503020204020204" pitchFamily="34" charset="-122"/>
                <a:ea typeface="微软雅黑" panose="020B0503020204020204" pitchFamily="34" charset="-122"/>
              </a:rPr>
              <a:t>02</a:t>
            </a:r>
            <a:endParaRPr lang="zh-CN" altLang="en-US" sz="2800" b="0" dirty="0">
              <a:solidFill>
                <a:srgbClr val="BF8714"/>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3245355" y="2291711"/>
            <a:ext cx="0" cy="530239"/>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sp>
        <p:nvSpPr>
          <p:cNvPr id="27" name="TextBox 76"/>
          <p:cNvSpPr txBox="1"/>
          <p:nvPr/>
        </p:nvSpPr>
        <p:spPr>
          <a:xfrm>
            <a:off x="2678873" y="1251991"/>
            <a:ext cx="4638438" cy="500137"/>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2800" b="0" dirty="0">
                <a:solidFill>
                  <a:srgbClr val="886D27"/>
                </a:solidFill>
                <a:latin typeface="微软雅黑" panose="020B0503020204020204" pitchFamily="34" charset="-122"/>
                <a:ea typeface="微软雅黑" panose="020B0503020204020204" pitchFamily="34" charset="-122"/>
              </a:rPr>
              <a:t>高中與以前有什麼不一樣</a:t>
            </a:r>
            <a:endParaRPr lang="zh-CN" altLang="en-US" sz="2800" b="0" dirty="0">
              <a:solidFill>
                <a:srgbClr val="886D27"/>
              </a:solidFill>
              <a:latin typeface="微软雅黑" panose="020B0503020204020204" pitchFamily="34" charset="-122"/>
              <a:ea typeface="微软雅黑" panose="020B0503020204020204" pitchFamily="34" charset="-122"/>
            </a:endParaRPr>
          </a:p>
        </p:txBody>
      </p:sp>
      <p:sp>
        <p:nvSpPr>
          <p:cNvPr id="24" name="TextBox 76"/>
          <p:cNvSpPr txBox="1"/>
          <p:nvPr/>
        </p:nvSpPr>
        <p:spPr>
          <a:xfrm>
            <a:off x="2052436" y="1251991"/>
            <a:ext cx="558486" cy="500137"/>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2800" b="0" dirty="0">
                <a:solidFill>
                  <a:srgbClr val="886D27"/>
                </a:solidFill>
                <a:latin typeface="微软雅黑" panose="020B0503020204020204" pitchFamily="34" charset="-122"/>
                <a:ea typeface="微软雅黑" panose="020B0503020204020204" pitchFamily="34" charset="-122"/>
              </a:rPr>
              <a:t>01</a:t>
            </a:r>
            <a:endParaRPr lang="zh-CN" altLang="en-US" sz="2800" b="0" dirty="0">
              <a:solidFill>
                <a:srgbClr val="886D27"/>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2653111" y="1277220"/>
            <a:ext cx="0" cy="530239"/>
          </a:xfrm>
          <a:prstGeom prst="line">
            <a:avLst/>
          </a:prstGeom>
          <a:ln w="28575">
            <a:solidFill>
              <a:srgbClr val="886D27"/>
            </a:solidFill>
          </a:ln>
        </p:spPr>
        <p:style>
          <a:lnRef idx="1">
            <a:schemeClr val="accent1"/>
          </a:lnRef>
          <a:fillRef idx="0">
            <a:schemeClr val="accent1"/>
          </a:fillRef>
          <a:effectRef idx="0">
            <a:schemeClr val="accent1"/>
          </a:effectRef>
          <a:fontRef idx="minor">
            <a:schemeClr val="tx1"/>
          </a:fontRef>
        </p:style>
      </p:cxnSp>
      <p:sp>
        <p:nvSpPr>
          <p:cNvPr id="36" name="TextBox 76"/>
          <p:cNvSpPr txBox="1"/>
          <p:nvPr/>
        </p:nvSpPr>
        <p:spPr>
          <a:xfrm>
            <a:off x="2896892" y="3202688"/>
            <a:ext cx="619738" cy="500137"/>
          </a:xfrm>
          <a:prstGeom prst="rect">
            <a:avLst/>
          </a:prstGeom>
          <a:noFill/>
        </p:spPr>
        <p:txBody>
          <a:bodyPr wrap="square" lIns="68580" tIns="34290" rIns="68580" bIns="34290" rtlCol="0">
            <a:spAutoFit/>
          </a:bodyPr>
          <a:lstStyle/>
          <a:p>
            <a:pPr defTabSz="685800" fontAlgn="auto">
              <a:spcBef>
                <a:spcPts val="0"/>
              </a:spcBef>
              <a:spcAft>
                <a:spcPts val="0"/>
              </a:spcAft>
            </a:pPr>
            <a:r>
              <a:rPr lang="en-US" altLang="zh-CN" sz="2800" b="0" dirty="0">
                <a:solidFill>
                  <a:srgbClr val="BF8714"/>
                </a:solidFill>
                <a:latin typeface="微软雅黑" panose="020B0503020204020204" pitchFamily="34" charset="-122"/>
                <a:ea typeface="微软雅黑" panose="020B0503020204020204" pitchFamily="34" charset="-122"/>
              </a:rPr>
              <a:t>03</a:t>
            </a:r>
            <a:endParaRPr lang="zh-CN" altLang="en-US" sz="2800" b="0" dirty="0">
              <a:solidFill>
                <a:srgbClr val="BF8714"/>
              </a:solidFill>
              <a:latin typeface="微软雅黑" panose="020B0503020204020204" pitchFamily="34" charset="-122"/>
              <a:ea typeface="微软雅黑" panose="020B0503020204020204" pitchFamily="34" charset="-122"/>
            </a:endParaRPr>
          </a:p>
        </p:txBody>
      </p:sp>
      <p:cxnSp>
        <p:nvCxnSpPr>
          <p:cNvPr id="37" name="直接连接符 36"/>
          <p:cNvCxnSpPr/>
          <p:nvPr/>
        </p:nvCxnSpPr>
        <p:spPr>
          <a:xfrm>
            <a:off x="3570344" y="3179943"/>
            <a:ext cx="0" cy="530239"/>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sp>
        <p:nvSpPr>
          <p:cNvPr id="45" name="TextBox 76"/>
          <p:cNvSpPr txBox="1"/>
          <p:nvPr/>
        </p:nvSpPr>
        <p:spPr>
          <a:xfrm>
            <a:off x="3624059" y="3210045"/>
            <a:ext cx="3988261" cy="500137"/>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2800" b="0" dirty="0">
                <a:solidFill>
                  <a:srgbClr val="886D27"/>
                </a:solidFill>
                <a:latin typeface="微软雅黑" panose="020B0503020204020204" pitchFamily="34" charset="-122"/>
                <a:ea typeface="微软雅黑" panose="020B0503020204020204" pitchFamily="34" charset="-122"/>
              </a:rPr>
              <a:t>上高中該做什麼努力？</a:t>
            </a:r>
            <a:endParaRPr lang="zh-CN" altLang="en-US" sz="2800" b="0" dirty="0">
              <a:solidFill>
                <a:srgbClr val="886D27"/>
              </a:solidFill>
              <a:latin typeface="微软雅黑" panose="020B0503020204020204" pitchFamily="34" charset="-122"/>
              <a:ea typeface="微软雅黑" panose="020B0503020204020204" pitchFamily="34" charset="-122"/>
            </a:endParaRPr>
          </a:p>
        </p:txBody>
      </p:sp>
      <p:sp>
        <p:nvSpPr>
          <p:cNvPr id="46" name="MH_Others_10" descr="#wm#_48_07_*Z"/>
          <p:cNvSpPr>
            <a:spLocks noChangeArrowheads="1"/>
          </p:cNvSpPr>
          <p:nvPr>
            <p:custDataLst>
              <p:tags r:id="rId1"/>
            </p:custDataLst>
          </p:nvPr>
        </p:nvSpPr>
        <p:spPr bwMode="auto">
          <a:xfrm>
            <a:off x="7317502" y="1132843"/>
            <a:ext cx="1144739" cy="1147180"/>
          </a:xfrm>
          <a:prstGeom prst="ellipse">
            <a:avLst/>
          </a:prstGeom>
          <a:solidFill>
            <a:srgbClr val="BF8714">
              <a:alpha val="86000"/>
            </a:srgbClr>
          </a:solidFill>
          <a:ln>
            <a:noFill/>
          </a:ln>
          <a:effectLst/>
        </p:spPr>
        <p:txBody>
          <a:bodyPr wrap="square" lIns="0" tIns="0" rIns="0" bIns="0"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defTabSz="685800">
              <a:spcBef>
                <a:spcPct val="0"/>
              </a:spcBef>
              <a:buNone/>
              <a:defRPr/>
            </a:pPr>
            <a:r>
              <a:rPr lang="zh-CN" altLang="en-US" sz="5400" kern="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目</a:t>
            </a:r>
            <a:endParaRPr lang="zh-CN" altLang="zh-CN" sz="5400" kern="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7" name="MH_Others_11" descr="#wm#_48_07_*Z"/>
          <p:cNvSpPr>
            <a:spLocks noChangeArrowheads="1"/>
          </p:cNvSpPr>
          <p:nvPr>
            <p:custDataLst>
              <p:tags r:id="rId2"/>
            </p:custDataLst>
          </p:nvPr>
        </p:nvSpPr>
        <p:spPr bwMode="auto">
          <a:xfrm>
            <a:off x="8115042" y="1988874"/>
            <a:ext cx="694392" cy="695871"/>
          </a:xfrm>
          <a:prstGeom prst="ellipse">
            <a:avLst/>
          </a:prstGeom>
          <a:solidFill>
            <a:srgbClr val="886D27">
              <a:alpha val="30000"/>
            </a:srgbClr>
          </a:solidFill>
          <a:ln>
            <a:noFill/>
          </a:ln>
          <a:effectLst/>
        </p:spPr>
        <p:txBody>
          <a:bodyPr wrap="square" lIns="0" tIns="0" rIns="0" bIns="0"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defTabSz="685800">
              <a:spcBef>
                <a:spcPct val="0"/>
              </a:spcBef>
              <a:buNone/>
              <a:defRPr/>
            </a:pPr>
            <a:r>
              <a:rPr lang="zh-CN" altLang="en-US" sz="3300" b="0" kern="0" dirty="0">
                <a:solidFill>
                  <a:srgbClr val="886D27"/>
                </a:solidFill>
                <a:latin typeface="微软雅黑" panose="020B0503020204020204" pitchFamily="34" charset="-122"/>
                <a:ea typeface="微软雅黑" panose="020B0503020204020204" pitchFamily="34" charset="-122"/>
              </a:rPr>
              <a:t>錄</a:t>
            </a:r>
            <a:endParaRPr lang="zh-CN" altLang="zh-CN" sz="3300" b="0" kern="0" dirty="0">
              <a:solidFill>
                <a:srgbClr val="886D27"/>
              </a:solidFill>
              <a:latin typeface="微软雅黑" panose="020B0503020204020204" pitchFamily="34" charset="-122"/>
              <a:ea typeface="微软雅黑" panose="020B0503020204020204" pitchFamily="34" charset="-122"/>
            </a:endParaRPr>
          </a:p>
        </p:txBody>
      </p:sp>
      <p:sp>
        <p:nvSpPr>
          <p:cNvPr id="48" name="MH_Others_12"/>
          <p:cNvSpPr txBox="1"/>
          <p:nvPr>
            <p:custDataLst>
              <p:tags r:id="rId3"/>
            </p:custDataLst>
          </p:nvPr>
        </p:nvSpPr>
        <p:spPr>
          <a:xfrm>
            <a:off x="7613934" y="2336809"/>
            <a:ext cx="459268" cy="2059638"/>
          </a:xfrm>
          <a:prstGeom prst="rect">
            <a:avLst/>
          </a:prstGeom>
          <a:noFill/>
        </p:spPr>
        <p:txBody>
          <a:bodyPr vert="eaVert" wrap="square" lIns="0" tIns="0" rIns="0" bIns="0" rtlCol="0" anchor="ctr" anchorCtr="0">
            <a:normAutofit/>
          </a:bodyPr>
          <a:lstStyle/>
          <a:p>
            <a:pPr defTabSz="685800" fontAlgn="auto">
              <a:spcBef>
                <a:spcPts val="0"/>
              </a:spcBef>
              <a:spcAft>
                <a:spcPts val="0"/>
              </a:spcAft>
            </a:pPr>
            <a:r>
              <a:rPr lang="en-US" altLang="zh-CN" sz="2700" b="0" dirty="0">
                <a:solidFill>
                  <a:prstClr val="black">
                    <a:lumMod val="65000"/>
                    <a:lumOff val="35000"/>
                  </a:prstClr>
                </a:solidFill>
                <a:latin typeface="华文细黑" panose="02010600040101010101" pitchFamily="2" charset="-122"/>
                <a:ea typeface="华文细黑" panose="02010600040101010101" pitchFamily="2" charset="-122"/>
              </a:rPr>
              <a:t>CONTENTS</a:t>
            </a:r>
            <a:endParaRPr lang="zh-CN" altLang="en-US" sz="2700" b="0" dirty="0">
              <a:solidFill>
                <a:prstClr val="black">
                  <a:lumMod val="65000"/>
                  <a:lumOff val="35000"/>
                </a:prstClr>
              </a:solidFill>
              <a:latin typeface="华文细黑" panose="02010600040101010101" pitchFamily="2" charset="-122"/>
              <a:ea typeface="华文细黑" panose="02010600040101010101" pitchFamily="2" charset="-122"/>
            </a:endParaRPr>
          </a:p>
        </p:txBody>
      </p:sp>
    </p:spTree>
    <p:extLst>
      <p:ext uri="{BB962C8B-B14F-4D97-AF65-F5344CB8AC3E}">
        <p14:creationId xmlns:p14="http://schemas.microsoft.com/office/powerpoint/2010/main" val="25402645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3676" y="3612986"/>
            <a:ext cx="2426277" cy="2387764"/>
          </a:xfrm>
          <a:prstGeom prst="rect">
            <a:avLst/>
          </a:prstGeom>
        </p:spPr>
      </p:pic>
      <p:sp>
        <p:nvSpPr>
          <p:cNvPr id="22" name="TextBox 76"/>
          <p:cNvSpPr txBox="1"/>
          <p:nvPr/>
        </p:nvSpPr>
        <p:spPr>
          <a:xfrm>
            <a:off x="655965" y="3318501"/>
            <a:ext cx="754053" cy="700192"/>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4100" b="0" dirty="0">
                <a:solidFill>
                  <a:srgbClr val="BF8714"/>
                </a:solidFill>
                <a:latin typeface="微软雅黑" panose="020B0503020204020204" pitchFamily="34" charset="-122"/>
                <a:ea typeface="微软雅黑" panose="020B0503020204020204" pitchFamily="34" charset="-122"/>
              </a:rPr>
              <a:t>01</a:t>
            </a:r>
            <a:endParaRPr lang="zh-CN" altLang="en-US" sz="4100" b="0" dirty="0">
              <a:solidFill>
                <a:srgbClr val="BF8714"/>
              </a:solidFill>
              <a:latin typeface="微软雅黑" panose="020B0503020204020204" pitchFamily="34" charset="-122"/>
              <a:ea typeface="微软雅黑" panose="020B0503020204020204" pitchFamily="34" charset="-122"/>
            </a:endParaRPr>
          </a:p>
        </p:txBody>
      </p:sp>
      <p:sp>
        <p:nvSpPr>
          <p:cNvPr id="28" name="矩形 27"/>
          <p:cNvSpPr/>
          <p:nvPr/>
        </p:nvSpPr>
        <p:spPr>
          <a:xfrm>
            <a:off x="1611830" y="3845569"/>
            <a:ext cx="2520498" cy="346249"/>
          </a:xfrm>
          <a:prstGeom prst="rect">
            <a:avLst/>
          </a:prstGeom>
        </p:spPr>
        <p:txBody>
          <a:bodyPr wrap="none" lIns="68580" tIns="34290" rIns="68580" bIns="34290">
            <a:spAutoFit/>
          </a:bodyPr>
          <a:lstStyle/>
          <a:p>
            <a:pPr defTabSz="685800" fontAlgn="auto">
              <a:spcAft>
                <a:spcPts val="0"/>
              </a:spcAft>
            </a:pPr>
            <a:r>
              <a:rPr lang="en-US" altLang="zh-CN" b="0" dirty="0">
                <a:solidFill>
                  <a:prstClr val="black">
                    <a:lumMod val="65000"/>
                    <a:lumOff val="35000"/>
                  </a:prstClr>
                </a:solidFill>
                <a:latin typeface="微软雅黑" panose="020B0503020204020204" pitchFamily="34" charset="-122"/>
                <a:ea typeface="微软雅黑" panose="020B0503020204020204" pitchFamily="34" charset="-122"/>
              </a:rPr>
              <a:t>what is the difference</a:t>
            </a:r>
          </a:p>
        </p:txBody>
      </p:sp>
      <p:cxnSp>
        <p:nvCxnSpPr>
          <p:cNvPr id="30" name="直接连接符 29"/>
          <p:cNvCxnSpPr/>
          <p:nvPr/>
        </p:nvCxnSpPr>
        <p:spPr>
          <a:xfrm>
            <a:off x="1510923" y="3073086"/>
            <a:ext cx="0" cy="1183328"/>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sp>
        <p:nvSpPr>
          <p:cNvPr id="8" name="TextBox 76"/>
          <p:cNvSpPr txBox="1"/>
          <p:nvPr/>
        </p:nvSpPr>
        <p:spPr>
          <a:xfrm>
            <a:off x="1611830" y="3073087"/>
            <a:ext cx="6274870" cy="684803"/>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4000" b="0" dirty="0">
                <a:solidFill>
                  <a:srgbClr val="886D27"/>
                </a:solidFill>
                <a:latin typeface="微软雅黑" panose="020B0503020204020204" pitchFamily="34" charset="-122"/>
                <a:ea typeface="微软雅黑" panose="020B0503020204020204" pitchFamily="34" charset="-122"/>
              </a:rPr>
              <a:t>高中與以前有什麼不一樣</a:t>
            </a:r>
            <a:endParaRPr lang="zh-CN" altLang="en-US" sz="4000" b="0" dirty="0">
              <a:solidFill>
                <a:srgbClr val="886D27"/>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16620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2"/>
          <p:cNvSpPr/>
          <p:nvPr/>
        </p:nvSpPr>
        <p:spPr bwMode="auto">
          <a:xfrm>
            <a:off x="4114153" y="2433992"/>
            <a:ext cx="1149217" cy="1378036"/>
          </a:xfrm>
          <a:custGeom>
            <a:avLst/>
            <a:gdLst>
              <a:gd name="T0" fmla="*/ 0 w 285"/>
              <a:gd name="T1" fmla="*/ 0 h 342"/>
              <a:gd name="T2" fmla="*/ 0 w 285"/>
              <a:gd name="T3" fmla="*/ 68 h 342"/>
              <a:gd name="T4" fmla="*/ 52 w 285"/>
              <a:gd name="T5" fmla="*/ 143 h 342"/>
              <a:gd name="T6" fmla="*/ 0 w 285"/>
              <a:gd name="T7" fmla="*/ 217 h 342"/>
              <a:gd name="T8" fmla="*/ 0 w 285"/>
              <a:gd name="T9" fmla="*/ 285 h 342"/>
              <a:gd name="T10" fmla="*/ 86 w 285"/>
              <a:gd name="T11" fmla="*/ 285 h 342"/>
              <a:gd name="T12" fmla="*/ 142 w 285"/>
              <a:gd name="T13" fmla="*/ 342 h 342"/>
              <a:gd name="T14" fmla="*/ 199 w 285"/>
              <a:gd name="T15" fmla="*/ 285 h 342"/>
              <a:gd name="T16" fmla="*/ 285 w 285"/>
              <a:gd name="T17" fmla="*/ 285 h 342"/>
              <a:gd name="T18" fmla="*/ 285 w 285"/>
              <a:gd name="T19" fmla="*/ 0 h 342"/>
              <a:gd name="T20" fmla="*/ 0 w 285"/>
              <a:gd name="T21"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42">
                <a:moveTo>
                  <a:pt x="0" y="0"/>
                </a:moveTo>
                <a:cubicBezTo>
                  <a:pt x="0" y="68"/>
                  <a:pt x="0" y="68"/>
                  <a:pt x="0" y="68"/>
                </a:cubicBezTo>
                <a:cubicBezTo>
                  <a:pt x="30" y="79"/>
                  <a:pt x="52" y="108"/>
                  <a:pt x="52" y="143"/>
                </a:cubicBezTo>
                <a:cubicBezTo>
                  <a:pt x="52" y="177"/>
                  <a:pt x="30" y="206"/>
                  <a:pt x="0" y="217"/>
                </a:cubicBezTo>
                <a:cubicBezTo>
                  <a:pt x="0" y="285"/>
                  <a:pt x="0" y="285"/>
                  <a:pt x="0" y="285"/>
                </a:cubicBezTo>
                <a:cubicBezTo>
                  <a:pt x="86" y="285"/>
                  <a:pt x="86" y="285"/>
                  <a:pt x="86" y="285"/>
                </a:cubicBezTo>
                <a:cubicBezTo>
                  <a:pt x="86" y="316"/>
                  <a:pt x="111" y="342"/>
                  <a:pt x="142" y="342"/>
                </a:cubicBezTo>
                <a:cubicBezTo>
                  <a:pt x="173" y="342"/>
                  <a:pt x="199" y="316"/>
                  <a:pt x="199" y="285"/>
                </a:cubicBezTo>
                <a:cubicBezTo>
                  <a:pt x="285" y="285"/>
                  <a:pt x="285" y="285"/>
                  <a:pt x="285" y="285"/>
                </a:cubicBezTo>
                <a:cubicBezTo>
                  <a:pt x="285" y="0"/>
                  <a:pt x="285" y="0"/>
                  <a:pt x="285" y="0"/>
                </a:cubicBezTo>
                <a:lnTo>
                  <a:pt x="0" y="0"/>
                </a:lnTo>
                <a:close/>
              </a:path>
            </a:pathLst>
          </a:custGeom>
          <a:solidFill>
            <a:srgbClr val="886D27"/>
          </a:solidFill>
          <a:ln w="6350">
            <a:noFill/>
          </a:ln>
        </p:spPr>
        <p:txBody>
          <a:bodyPr lIns="68580" tIns="34290" rIns="68580" bIns="34290"/>
          <a:lstStyle/>
          <a:p>
            <a:pPr defTabSz="685800" fontAlgn="auto">
              <a:spcBef>
                <a:spcPts val="0"/>
              </a:spcBef>
              <a:spcAft>
                <a:spcPts val="0"/>
              </a:spcAft>
            </a:pPr>
            <a:endParaRPr lang="zh-CN" altLang="en-US" sz="1400" b="0" dirty="0">
              <a:solidFill>
                <a:prstClr val="black">
                  <a:lumMod val="65000"/>
                  <a:lumOff val="35000"/>
                </a:prstClr>
              </a:solidFill>
              <a:latin typeface="Calibri"/>
              <a:ea typeface="宋体" panose="02010600030101010101" pitchFamily="2" charset="-122"/>
            </a:endParaRPr>
          </a:p>
        </p:txBody>
      </p:sp>
      <p:sp>
        <p:nvSpPr>
          <p:cNvPr id="17" name="Freeform 23"/>
          <p:cNvSpPr/>
          <p:nvPr/>
        </p:nvSpPr>
        <p:spPr bwMode="auto">
          <a:xfrm>
            <a:off x="3885189" y="3686997"/>
            <a:ext cx="1378036" cy="1149216"/>
          </a:xfrm>
          <a:custGeom>
            <a:avLst/>
            <a:gdLst>
              <a:gd name="T0" fmla="*/ 274 w 342"/>
              <a:gd name="T1" fmla="*/ 0 h 285"/>
              <a:gd name="T2" fmla="*/ 199 w 342"/>
              <a:gd name="T3" fmla="*/ 52 h 285"/>
              <a:gd name="T4" fmla="*/ 124 w 342"/>
              <a:gd name="T5" fmla="*/ 0 h 285"/>
              <a:gd name="T6" fmla="*/ 57 w 342"/>
              <a:gd name="T7" fmla="*/ 0 h 285"/>
              <a:gd name="T8" fmla="*/ 57 w 342"/>
              <a:gd name="T9" fmla="*/ 86 h 285"/>
              <a:gd name="T10" fmla="*/ 0 w 342"/>
              <a:gd name="T11" fmla="*/ 142 h 285"/>
              <a:gd name="T12" fmla="*/ 57 w 342"/>
              <a:gd name="T13" fmla="*/ 199 h 285"/>
              <a:gd name="T14" fmla="*/ 57 w 342"/>
              <a:gd name="T15" fmla="*/ 285 h 285"/>
              <a:gd name="T16" fmla="*/ 342 w 342"/>
              <a:gd name="T17" fmla="*/ 285 h 285"/>
              <a:gd name="T18" fmla="*/ 342 w 342"/>
              <a:gd name="T19" fmla="*/ 0 h 285"/>
              <a:gd name="T20" fmla="*/ 274 w 342"/>
              <a:gd name="T21"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2" h="285">
                <a:moveTo>
                  <a:pt x="274" y="0"/>
                </a:moveTo>
                <a:cubicBezTo>
                  <a:pt x="263" y="30"/>
                  <a:pt x="234" y="52"/>
                  <a:pt x="199" y="52"/>
                </a:cubicBezTo>
                <a:cubicBezTo>
                  <a:pt x="165" y="52"/>
                  <a:pt x="136" y="30"/>
                  <a:pt x="124" y="0"/>
                </a:cubicBezTo>
                <a:cubicBezTo>
                  <a:pt x="57" y="0"/>
                  <a:pt x="57" y="0"/>
                  <a:pt x="57" y="0"/>
                </a:cubicBezTo>
                <a:cubicBezTo>
                  <a:pt x="57" y="86"/>
                  <a:pt x="57" y="86"/>
                  <a:pt x="57" y="86"/>
                </a:cubicBezTo>
                <a:cubicBezTo>
                  <a:pt x="25" y="86"/>
                  <a:pt x="0" y="111"/>
                  <a:pt x="0" y="142"/>
                </a:cubicBezTo>
                <a:cubicBezTo>
                  <a:pt x="0" y="173"/>
                  <a:pt x="25" y="199"/>
                  <a:pt x="57" y="199"/>
                </a:cubicBezTo>
                <a:cubicBezTo>
                  <a:pt x="57" y="285"/>
                  <a:pt x="57" y="285"/>
                  <a:pt x="57" y="285"/>
                </a:cubicBezTo>
                <a:cubicBezTo>
                  <a:pt x="342" y="285"/>
                  <a:pt x="342" y="285"/>
                  <a:pt x="342" y="285"/>
                </a:cubicBezTo>
                <a:cubicBezTo>
                  <a:pt x="342" y="0"/>
                  <a:pt x="342" y="0"/>
                  <a:pt x="342" y="0"/>
                </a:cubicBezTo>
                <a:lnTo>
                  <a:pt x="274" y="0"/>
                </a:lnTo>
                <a:close/>
              </a:path>
            </a:pathLst>
          </a:custGeom>
          <a:solidFill>
            <a:srgbClr val="BF8714"/>
          </a:solidFill>
          <a:ln>
            <a:noFill/>
          </a:ln>
        </p:spPr>
        <p:txBody>
          <a:bodyPr lIns="68580" tIns="34290" rIns="68580" bIns="34290"/>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18" name="Freeform 24"/>
          <p:cNvSpPr/>
          <p:nvPr/>
        </p:nvSpPr>
        <p:spPr bwMode="auto">
          <a:xfrm>
            <a:off x="2852090" y="3456472"/>
            <a:ext cx="1149216" cy="1379743"/>
          </a:xfrm>
          <a:custGeom>
            <a:avLst/>
            <a:gdLst>
              <a:gd name="T0" fmla="*/ 285 w 285"/>
              <a:gd name="T1" fmla="*/ 124 h 342"/>
              <a:gd name="T2" fmla="*/ 285 w 285"/>
              <a:gd name="T3" fmla="*/ 57 h 342"/>
              <a:gd name="T4" fmla="*/ 199 w 285"/>
              <a:gd name="T5" fmla="*/ 57 h 342"/>
              <a:gd name="T6" fmla="*/ 142 w 285"/>
              <a:gd name="T7" fmla="*/ 0 h 342"/>
              <a:gd name="T8" fmla="*/ 86 w 285"/>
              <a:gd name="T9" fmla="*/ 57 h 342"/>
              <a:gd name="T10" fmla="*/ 0 w 285"/>
              <a:gd name="T11" fmla="*/ 57 h 342"/>
              <a:gd name="T12" fmla="*/ 0 w 285"/>
              <a:gd name="T13" fmla="*/ 342 h 342"/>
              <a:gd name="T14" fmla="*/ 285 w 285"/>
              <a:gd name="T15" fmla="*/ 342 h 342"/>
              <a:gd name="T16" fmla="*/ 285 w 285"/>
              <a:gd name="T17" fmla="*/ 274 h 342"/>
              <a:gd name="T18" fmla="*/ 233 w 285"/>
              <a:gd name="T19" fmla="*/ 199 h 342"/>
              <a:gd name="T20" fmla="*/ 285 w 285"/>
              <a:gd name="T21" fmla="*/ 124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42">
                <a:moveTo>
                  <a:pt x="285" y="124"/>
                </a:moveTo>
                <a:cubicBezTo>
                  <a:pt x="285" y="57"/>
                  <a:pt x="285" y="57"/>
                  <a:pt x="285" y="57"/>
                </a:cubicBezTo>
                <a:cubicBezTo>
                  <a:pt x="199" y="57"/>
                  <a:pt x="199" y="57"/>
                  <a:pt x="199" y="57"/>
                </a:cubicBezTo>
                <a:cubicBezTo>
                  <a:pt x="199" y="25"/>
                  <a:pt x="174" y="0"/>
                  <a:pt x="142" y="0"/>
                </a:cubicBezTo>
                <a:cubicBezTo>
                  <a:pt x="111" y="0"/>
                  <a:pt x="86" y="25"/>
                  <a:pt x="86" y="57"/>
                </a:cubicBezTo>
                <a:cubicBezTo>
                  <a:pt x="0" y="57"/>
                  <a:pt x="0" y="57"/>
                  <a:pt x="0" y="57"/>
                </a:cubicBezTo>
                <a:cubicBezTo>
                  <a:pt x="0" y="342"/>
                  <a:pt x="0" y="342"/>
                  <a:pt x="0" y="342"/>
                </a:cubicBezTo>
                <a:cubicBezTo>
                  <a:pt x="285" y="342"/>
                  <a:pt x="285" y="342"/>
                  <a:pt x="285" y="342"/>
                </a:cubicBezTo>
                <a:cubicBezTo>
                  <a:pt x="285" y="274"/>
                  <a:pt x="285" y="274"/>
                  <a:pt x="285" y="274"/>
                </a:cubicBezTo>
                <a:cubicBezTo>
                  <a:pt x="255" y="263"/>
                  <a:pt x="233" y="234"/>
                  <a:pt x="233" y="199"/>
                </a:cubicBezTo>
                <a:cubicBezTo>
                  <a:pt x="233" y="165"/>
                  <a:pt x="255" y="136"/>
                  <a:pt x="285" y="124"/>
                </a:cubicBezTo>
                <a:close/>
              </a:path>
            </a:pathLst>
          </a:custGeom>
          <a:solidFill>
            <a:srgbClr val="886D27"/>
          </a:solidFill>
          <a:ln w="6350">
            <a:noFill/>
          </a:ln>
        </p:spPr>
        <p:txBody>
          <a:bodyPr lIns="68580" tIns="34290" rIns="68580" bIns="34290"/>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19" name="Freeform 25"/>
          <p:cNvSpPr/>
          <p:nvPr/>
        </p:nvSpPr>
        <p:spPr bwMode="auto">
          <a:xfrm>
            <a:off x="2852090" y="2425080"/>
            <a:ext cx="1374620" cy="1149217"/>
          </a:xfrm>
          <a:custGeom>
            <a:avLst/>
            <a:gdLst>
              <a:gd name="T0" fmla="*/ 217 w 341"/>
              <a:gd name="T1" fmla="*/ 285 h 285"/>
              <a:gd name="T2" fmla="*/ 285 w 341"/>
              <a:gd name="T3" fmla="*/ 285 h 285"/>
              <a:gd name="T4" fmla="*/ 285 w 341"/>
              <a:gd name="T5" fmla="*/ 199 h 285"/>
              <a:gd name="T6" fmla="*/ 341 w 341"/>
              <a:gd name="T7" fmla="*/ 143 h 285"/>
              <a:gd name="T8" fmla="*/ 285 w 341"/>
              <a:gd name="T9" fmla="*/ 86 h 285"/>
              <a:gd name="T10" fmla="*/ 285 w 341"/>
              <a:gd name="T11" fmla="*/ 0 h 285"/>
              <a:gd name="T12" fmla="*/ 0 w 341"/>
              <a:gd name="T13" fmla="*/ 0 h 285"/>
              <a:gd name="T14" fmla="*/ 0 w 341"/>
              <a:gd name="T15" fmla="*/ 285 h 285"/>
              <a:gd name="T16" fmla="*/ 68 w 341"/>
              <a:gd name="T17" fmla="*/ 285 h 285"/>
              <a:gd name="T18" fmla="*/ 142 w 341"/>
              <a:gd name="T19" fmla="*/ 233 h 285"/>
              <a:gd name="T20" fmla="*/ 217 w 341"/>
              <a:gd name="T21"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1" h="285">
                <a:moveTo>
                  <a:pt x="217" y="285"/>
                </a:moveTo>
                <a:cubicBezTo>
                  <a:pt x="285" y="285"/>
                  <a:pt x="285" y="285"/>
                  <a:pt x="285" y="285"/>
                </a:cubicBezTo>
                <a:cubicBezTo>
                  <a:pt x="285" y="199"/>
                  <a:pt x="285" y="199"/>
                  <a:pt x="285" y="199"/>
                </a:cubicBezTo>
                <a:cubicBezTo>
                  <a:pt x="316" y="199"/>
                  <a:pt x="341" y="174"/>
                  <a:pt x="341" y="143"/>
                </a:cubicBezTo>
                <a:cubicBezTo>
                  <a:pt x="341" y="111"/>
                  <a:pt x="316" y="86"/>
                  <a:pt x="285" y="86"/>
                </a:cubicBezTo>
                <a:cubicBezTo>
                  <a:pt x="285" y="0"/>
                  <a:pt x="285" y="0"/>
                  <a:pt x="285" y="0"/>
                </a:cubicBezTo>
                <a:cubicBezTo>
                  <a:pt x="0" y="0"/>
                  <a:pt x="0" y="0"/>
                  <a:pt x="0" y="0"/>
                </a:cubicBezTo>
                <a:cubicBezTo>
                  <a:pt x="0" y="285"/>
                  <a:pt x="0" y="285"/>
                  <a:pt x="0" y="285"/>
                </a:cubicBezTo>
                <a:cubicBezTo>
                  <a:pt x="68" y="285"/>
                  <a:pt x="68" y="285"/>
                  <a:pt x="68" y="285"/>
                </a:cubicBezTo>
                <a:cubicBezTo>
                  <a:pt x="79" y="255"/>
                  <a:pt x="108" y="233"/>
                  <a:pt x="142" y="233"/>
                </a:cubicBezTo>
                <a:cubicBezTo>
                  <a:pt x="177" y="233"/>
                  <a:pt x="206" y="255"/>
                  <a:pt x="217" y="285"/>
                </a:cubicBezTo>
                <a:close/>
              </a:path>
            </a:pathLst>
          </a:custGeom>
          <a:solidFill>
            <a:srgbClr val="BF8714"/>
          </a:solidFill>
          <a:ln>
            <a:noFill/>
          </a:ln>
        </p:spPr>
        <p:txBody>
          <a:bodyPr lIns="68580" tIns="34290" rIns="68580" bIns="34290"/>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20" name="Freeform 43"/>
          <p:cNvSpPr>
            <a:spLocks noEditPoints="1"/>
          </p:cNvSpPr>
          <p:nvPr/>
        </p:nvSpPr>
        <p:spPr bwMode="auto">
          <a:xfrm>
            <a:off x="4542463" y="4108012"/>
            <a:ext cx="294144" cy="381671"/>
          </a:xfrm>
          <a:custGeom>
            <a:avLst/>
            <a:gdLst>
              <a:gd name="T0" fmla="*/ 350 w 530"/>
              <a:gd name="T1" fmla="*/ 251 h 687"/>
              <a:gd name="T2" fmla="*/ 265 w 530"/>
              <a:gd name="T3" fmla="*/ 286 h 687"/>
              <a:gd name="T4" fmla="*/ 219 w 530"/>
              <a:gd name="T5" fmla="*/ 277 h 687"/>
              <a:gd name="T6" fmla="*/ 180 w 530"/>
              <a:gd name="T7" fmla="*/ 251 h 687"/>
              <a:gd name="T8" fmla="*/ 157 w 530"/>
              <a:gd name="T9" fmla="*/ 251 h 687"/>
              <a:gd name="T10" fmla="*/ 157 w 530"/>
              <a:gd name="T11" fmla="*/ 274 h 687"/>
              <a:gd name="T12" fmla="*/ 207 w 530"/>
              <a:gd name="T13" fmla="*/ 307 h 687"/>
              <a:gd name="T14" fmla="*/ 265 w 530"/>
              <a:gd name="T15" fmla="*/ 318 h 687"/>
              <a:gd name="T16" fmla="*/ 373 w 530"/>
              <a:gd name="T17" fmla="*/ 274 h 687"/>
              <a:gd name="T18" fmla="*/ 373 w 530"/>
              <a:gd name="T19" fmla="*/ 251 h 687"/>
              <a:gd name="T20" fmla="*/ 350 w 530"/>
              <a:gd name="T21" fmla="*/ 251 h 687"/>
              <a:gd name="T22" fmla="*/ 388 w 530"/>
              <a:gd name="T23" fmla="*/ 599 h 687"/>
              <a:gd name="T24" fmla="*/ 388 w 530"/>
              <a:gd name="T25" fmla="*/ 599 h 687"/>
              <a:gd name="T26" fmla="*/ 142 w 530"/>
              <a:gd name="T27" fmla="*/ 599 h 687"/>
              <a:gd name="T28" fmla="*/ 126 w 530"/>
              <a:gd name="T29" fmla="*/ 615 h 687"/>
              <a:gd name="T30" fmla="*/ 142 w 530"/>
              <a:gd name="T31" fmla="*/ 632 h 687"/>
              <a:gd name="T32" fmla="*/ 388 w 530"/>
              <a:gd name="T33" fmla="*/ 632 h 687"/>
              <a:gd name="T34" fmla="*/ 404 w 530"/>
              <a:gd name="T35" fmla="*/ 615 h 687"/>
              <a:gd name="T36" fmla="*/ 388 w 530"/>
              <a:gd name="T37" fmla="*/ 599 h 687"/>
              <a:gd name="T38" fmla="*/ 530 w 530"/>
              <a:gd name="T39" fmla="*/ 265 h 687"/>
              <a:gd name="T40" fmla="*/ 530 w 530"/>
              <a:gd name="T41" fmla="*/ 265 h 687"/>
              <a:gd name="T42" fmla="*/ 452 w 530"/>
              <a:gd name="T43" fmla="*/ 78 h 687"/>
              <a:gd name="T44" fmla="*/ 265 w 530"/>
              <a:gd name="T45" fmla="*/ 0 h 687"/>
              <a:gd name="T46" fmla="*/ 78 w 530"/>
              <a:gd name="T47" fmla="*/ 78 h 687"/>
              <a:gd name="T48" fmla="*/ 0 w 530"/>
              <a:gd name="T49" fmla="*/ 265 h 687"/>
              <a:gd name="T50" fmla="*/ 34 w 530"/>
              <a:gd name="T51" fmla="*/ 395 h 687"/>
              <a:gd name="T52" fmla="*/ 34 w 530"/>
              <a:gd name="T53" fmla="*/ 395 h 687"/>
              <a:gd name="T54" fmla="*/ 115 w 530"/>
              <a:gd name="T55" fmla="*/ 483 h 687"/>
              <a:gd name="T56" fmla="*/ 115 w 530"/>
              <a:gd name="T57" fmla="*/ 557 h 687"/>
              <a:gd name="T58" fmla="*/ 142 w 530"/>
              <a:gd name="T59" fmla="*/ 584 h 687"/>
              <a:gd name="T60" fmla="*/ 388 w 530"/>
              <a:gd name="T61" fmla="*/ 584 h 687"/>
              <a:gd name="T62" fmla="*/ 415 w 530"/>
              <a:gd name="T63" fmla="*/ 557 h 687"/>
              <a:gd name="T64" fmla="*/ 415 w 530"/>
              <a:gd name="T65" fmla="*/ 483 h 687"/>
              <a:gd name="T66" fmla="*/ 496 w 530"/>
              <a:gd name="T67" fmla="*/ 395 h 687"/>
              <a:gd name="T68" fmla="*/ 496 w 530"/>
              <a:gd name="T69" fmla="*/ 395 h 687"/>
              <a:gd name="T70" fmla="*/ 530 w 530"/>
              <a:gd name="T71" fmla="*/ 265 h 687"/>
              <a:gd name="T72" fmla="*/ 449 w 530"/>
              <a:gd name="T73" fmla="*/ 368 h 687"/>
              <a:gd name="T74" fmla="*/ 449 w 530"/>
              <a:gd name="T75" fmla="*/ 368 h 687"/>
              <a:gd name="T76" fmla="*/ 449 w 530"/>
              <a:gd name="T77" fmla="*/ 368 h 687"/>
              <a:gd name="T78" fmla="*/ 449 w 530"/>
              <a:gd name="T79" fmla="*/ 368 h 687"/>
              <a:gd name="T80" fmla="*/ 374 w 530"/>
              <a:gd name="T81" fmla="*/ 446 h 687"/>
              <a:gd name="T82" fmla="*/ 361 w 530"/>
              <a:gd name="T83" fmla="*/ 469 h 687"/>
              <a:gd name="T84" fmla="*/ 361 w 530"/>
              <a:gd name="T85" fmla="*/ 469 h 687"/>
              <a:gd name="T86" fmla="*/ 361 w 530"/>
              <a:gd name="T87" fmla="*/ 530 h 687"/>
              <a:gd name="T88" fmla="*/ 169 w 530"/>
              <a:gd name="T89" fmla="*/ 530 h 687"/>
              <a:gd name="T90" fmla="*/ 169 w 530"/>
              <a:gd name="T91" fmla="*/ 469 h 687"/>
              <a:gd name="T92" fmla="*/ 154 w 530"/>
              <a:gd name="T93" fmla="*/ 445 h 687"/>
              <a:gd name="T94" fmla="*/ 81 w 530"/>
              <a:gd name="T95" fmla="*/ 368 h 687"/>
              <a:gd name="T96" fmla="*/ 81 w 530"/>
              <a:gd name="T97" fmla="*/ 368 h 687"/>
              <a:gd name="T98" fmla="*/ 54 w 530"/>
              <a:gd name="T99" fmla="*/ 265 h 687"/>
              <a:gd name="T100" fmla="*/ 116 w 530"/>
              <a:gd name="T101" fmla="*/ 116 h 687"/>
              <a:gd name="T102" fmla="*/ 265 w 530"/>
              <a:gd name="T103" fmla="*/ 54 h 687"/>
              <a:gd name="T104" fmla="*/ 414 w 530"/>
              <a:gd name="T105" fmla="*/ 116 h 687"/>
              <a:gd name="T106" fmla="*/ 476 w 530"/>
              <a:gd name="T107" fmla="*/ 265 h 687"/>
              <a:gd name="T108" fmla="*/ 449 w 530"/>
              <a:gd name="T109" fmla="*/ 368 h 687"/>
              <a:gd name="T110" fmla="*/ 336 w 530"/>
              <a:gd name="T111" fmla="*/ 655 h 687"/>
              <a:gd name="T112" fmla="*/ 336 w 530"/>
              <a:gd name="T113" fmla="*/ 655 h 687"/>
              <a:gd name="T114" fmla="*/ 194 w 530"/>
              <a:gd name="T115" fmla="*/ 655 h 687"/>
              <a:gd name="T116" fmla="*/ 178 w 530"/>
              <a:gd name="T117" fmla="*/ 671 h 687"/>
              <a:gd name="T118" fmla="*/ 194 w 530"/>
              <a:gd name="T119" fmla="*/ 687 h 687"/>
              <a:gd name="T120" fmla="*/ 336 w 530"/>
              <a:gd name="T121" fmla="*/ 687 h 687"/>
              <a:gd name="T122" fmla="*/ 353 w 530"/>
              <a:gd name="T123" fmla="*/ 671 h 687"/>
              <a:gd name="T124" fmla="*/ 336 w 530"/>
              <a:gd name="T125" fmla="*/ 655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0" h="687">
                <a:moveTo>
                  <a:pt x="350" y="251"/>
                </a:moveTo>
                <a:cubicBezTo>
                  <a:pt x="329" y="273"/>
                  <a:pt x="299" y="286"/>
                  <a:pt x="265" y="286"/>
                </a:cubicBezTo>
                <a:cubicBezTo>
                  <a:pt x="249" y="286"/>
                  <a:pt x="233" y="283"/>
                  <a:pt x="219" y="277"/>
                </a:cubicBezTo>
                <a:cubicBezTo>
                  <a:pt x="204" y="271"/>
                  <a:pt x="191" y="262"/>
                  <a:pt x="180" y="251"/>
                </a:cubicBezTo>
                <a:cubicBezTo>
                  <a:pt x="173" y="245"/>
                  <a:pt x="163" y="245"/>
                  <a:pt x="157" y="251"/>
                </a:cubicBezTo>
                <a:cubicBezTo>
                  <a:pt x="151" y="257"/>
                  <a:pt x="151" y="267"/>
                  <a:pt x="157" y="274"/>
                </a:cubicBezTo>
                <a:cubicBezTo>
                  <a:pt x="171" y="288"/>
                  <a:pt x="188" y="299"/>
                  <a:pt x="207" y="307"/>
                </a:cubicBezTo>
                <a:cubicBezTo>
                  <a:pt x="225" y="314"/>
                  <a:pt x="244" y="318"/>
                  <a:pt x="265" y="318"/>
                </a:cubicBezTo>
                <a:cubicBezTo>
                  <a:pt x="307" y="318"/>
                  <a:pt x="346" y="301"/>
                  <a:pt x="373" y="274"/>
                </a:cubicBezTo>
                <a:cubicBezTo>
                  <a:pt x="380" y="267"/>
                  <a:pt x="380" y="257"/>
                  <a:pt x="373" y="251"/>
                </a:cubicBezTo>
                <a:cubicBezTo>
                  <a:pt x="367" y="245"/>
                  <a:pt x="357" y="245"/>
                  <a:pt x="350" y="251"/>
                </a:cubicBezTo>
                <a:close/>
                <a:moveTo>
                  <a:pt x="388" y="599"/>
                </a:moveTo>
                <a:cubicBezTo>
                  <a:pt x="388" y="599"/>
                  <a:pt x="388" y="599"/>
                  <a:pt x="388" y="599"/>
                </a:cubicBezTo>
                <a:cubicBezTo>
                  <a:pt x="142" y="599"/>
                  <a:pt x="142" y="599"/>
                  <a:pt x="142" y="599"/>
                </a:cubicBezTo>
                <a:cubicBezTo>
                  <a:pt x="133" y="599"/>
                  <a:pt x="126" y="606"/>
                  <a:pt x="126" y="615"/>
                </a:cubicBezTo>
                <a:cubicBezTo>
                  <a:pt x="126" y="624"/>
                  <a:pt x="133" y="632"/>
                  <a:pt x="142" y="632"/>
                </a:cubicBezTo>
                <a:cubicBezTo>
                  <a:pt x="388" y="632"/>
                  <a:pt x="388" y="632"/>
                  <a:pt x="388" y="632"/>
                </a:cubicBezTo>
                <a:cubicBezTo>
                  <a:pt x="397" y="632"/>
                  <a:pt x="404" y="624"/>
                  <a:pt x="404" y="615"/>
                </a:cubicBezTo>
                <a:cubicBezTo>
                  <a:pt x="404" y="606"/>
                  <a:pt x="397" y="599"/>
                  <a:pt x="388" y="599"/>
                </a:cubicBezTo>
                <a:close/>
                <a:moveTo>
                  <a:pt x="530" y="265"/>
                </a:moveTo>
                <a:cubicBezTo>
                  <a:pt x="530" y="265"/>
                  <a:pt x="530" y="265"/>
                  <a:pt x="530" y="265"/>
                </a:cubicBezTo>
                <a:cubicBezTo>
                  <a:pt x="530" y="192"/>
                  <a:pt x="500" y="126"/>
                  <a:pt x="452" y="78"/>
                </a:cubicBezTo>
                <a:cubicBezTo>
                  <a:pt x="404" y="30"/>
                  <a:pt x="338" y="0"/>
                  <a:pt x="265" y="0"/>
                </a:cubicBezTo>
                <a:cubicBezTo>
                  <a:pt x="192" y="0"/>
                  <a:pt x="126" y="30"/>
                  <a:pt x="78" y="78"/>
                </a:cubicBezTo>
                <a:cubicBezTo>
                  <a:pt x="30" y="126"/>
                  <a:pt x="0" y="192"/>
                  <a:pt x="0" y="265"/>
                </a:cubicBezTo>
                <a:cubicBezTo>
                  <a:pt x="0" y="312"/>
                  <a:pt x="13" y="356"/>
                  <a:pt x="34" y="395"/>
                </a:cubicBezTo>
                <a:cubicBezTo>
                  <a:pt x="34" y="395"/>
                  <a:pt x="34" y="395"/>
                  <a:pt x="34" y="395"/>
                </a:cubicBezTo>
                <a:cubicBezTo>
                  <a:pt x="54" y="430"/>
                  <a:pt x="82" y="460"/>
                  <a:pt x="115" y="483"/>
                </a:cubicBezTo>
                <a:cubicBezTo>
                  <a:pt x="115" y="557"/>
                  <a:pt x="115" y="557"/>
                  <a:pt x="115" y="557"/>
                </a:cubicBezTo>
                <a:cubicBezTo>
                  <a:pt x="115" y="572"/>
                  <a:pt x="127" y="584"/>
                  <a:pt x="142" y="584"/>
                </a:cubicBezTo>
                <a:cubicBezTo>
                  <a:pt x="388" y="584"/>
                  <a:pt x="388" y="584"/>
                  <a:pt x="388" y="584"/>
                </a:cubicBezTo>
                <a:cubicBezTo>
                  <a:pt x="403" y="584"/>
                  <a:pt x="415" y="572"/>
                  <a:pt x="415" y="557"/>
                </a:cubicBezTo>
                <a:cubicBezTo>
                  <a:pt x="415" y="483"/>
                  <a:pt x="415" y="483"/>
                  <a:pt x="415" y="483"/>
                </a:cubicBezTo>
                <a:cubicBezTo>
                  <a:pt x="448" y="460"/>
                  <a:pt x="476" y="430"/>
                  <a:pt x="496" y="395"/>
                </a:cubicBezTo>
                <a:cubicBezTo>
                  <a:pt x="496" y="395"/>
                  <a:pt x="496" y="395"/>
                  <a:pt x="496" y="395"/>
                </a:cubicBezTo>
                <a:cubicBezTo>
                  <a:pt x="517" y="356"/>
                  <a:pt x="530" y="312"/>
                  <a:pt x="530" y="265"/>
                </a:cubicBezTo>
                <a:close/>
                <a:moveTo>
                  <a:pt x="449" y="368"/>
                </a:moveTo>
                <a:cubicBezTo>
                  <a:pt x="449" y="368"/>
                  <a:pt x="449" y="368"/>
                  <a:pt x="449" y="368"/>
                </a:cubicBezTo>
                <a:cubicBezTo>
                  <a:pt x="449" y="368"/>
                  <a:pt x="449" y="368"/>
                  <a:pt x="449" y="368"/>
                </a:cubicBezTo>
                <a:cubicBezTo>
                  <a:pt x="449" y="368"/>
                  <a:pt x="449" y="368"/>
                  <a:pt x="449" y="368"/>
                </a:cubicBezTo>
                <a:cubicBezTo>
                  <a:pt x="431" y="400"/>
                  <a:pt x="405" y="427"/>
                  <a:pt x="374" y="446"/>
                </a:cubicBezTo>
                <a:cubicBezTo>
                  <a:pt x="366" y="451"/>
                  <a:pt x="361" y="460"/>
                  <a:pt x="361" y="469"/>
                </a:cubicBezTo>
                <a:cubicBezTo>
                  <a:pt x="361" y="469"/>
                  <a:pt x="361" y="469"/>
                  <a:pt x="361" y="469"/>
                </a:cubicBezTo>
                <a:cubicBezTo>
                  <a:pt x="361" y="530"/>
                  <a:pt x="361" y="530"/>
                  <a:pt x="361" y="530"/>
                </a:cubicBezTo>
                <a:cubicBezTo>
                  <a:pt x="169" y="530"/>
                  <a:pt x="169" y="530"/>
                  <a:pt x="169" y="530"/>
                </a:cubicBezTo>
                <a:cubicBezTo>
                  <a:pt x="169" y="469"/>
                  <a:pt x="169" y="469"/>
                  <a:pt x="169" y="469"/>
                </a:cubicBezTo>
                <a:cubicBezTo>
                  <a:pt x="169" y="458"/>
                  <a:pt x="162" y="449"/>
                  <a:pt x="154" y="445"/>
                </a:cubicBezTo>
                <a:cubicBezTo>
                  <a:pt x="124" y="426"/>
                  <a:pt x="98" y="399"/>
                  <a:pt x="81" y="368"/>
                </a:cubicBezTo>
                <a:cubicBezTo>
                  <a:pt x="81" y="368"/>
                  <a:pt x="81" y="368"/>
                  <a:pt x="81" y="368"/>
                </a:cubicBezTo>
                <a:cubicBezTo>
                  <a:pt x="64" y="338"/>
                  <a:pt x="54" y="303"/>
                  <a:pt x="54" y="265"/>
                </a:cubicBezTo>
                <a:cubicBezTo>
                  <a:pt x="54" y="207"/>
                  <a:pt x="78" y="154"/>
                  <a:pt x="116" y="116"/>
                </a:cubicBezTo>
                <a:cubicBezTo>
                  <a:pt x="154" y="78"/>
                  <a:pt x="207" y="54"/>
                  <a:pt x="265" y="54"/>
                </a:cubicBezTo>
                <a:cubicBezTo>
                  <a:pt x="323" y="54"/>
                  <a:pt x="376" y="78"/>
                  <a:pt x="414" y="116"/>
                </a:cubicBezTo>
                <a:cubicBezTo>
                  <a:pt x="452" y="154"/>
                  <a:pt x="476" y="207"/>
                  <a:pt x="476" y="265"/>
                </a:cubicBezTo>
                <a:cubicBezTo>
                  <a:pt x="476" y="303"/>
                  <a:pt x="466" y="338"/>
                  <a:pt x="449" y="368"/>
                </a:cubicBezTo>
                <a:close/>
                <a:moveTo>
                  <a:pt x="336" y="655"/>
                </a:moveTo>
                <a:cubicBezTo>
                  <a:pt x="336" y="655"/>
                  <a:pt x="336" y="655"/>
                  <a:pt x="336" y="655"/>
                </a:cubicBezTo>
                <a:cubicBezTo>
                  <a:pt x="194" y="655"/>
                  <a:pt x="194" y="655"/>
                  <a:pt x="194" y="655"/>
                </a:cubicBezTo>
                <a:cubicBezTo>
                  <a:pt x="185" y="655"/>
                  <a:pt x="178" y="662"/>
                  <a:pt x="178" y="671"/>
                </a:cubicBezTo>
                <a:cubicBezTo>
                  <a:pt x="178" y="680"/>
                  <a:pt x="185" y="687"/>
                  <a:pt x="194" y="687"/>
                </a:cubicBezTo>
                <a:cubicBezTo>
                  <a:pt x="336" y="687"/>
                  <a:pt x="336" y="687"/>
                  <a:pt x="336" y="687"/>
                </a:cubicBezTo>
                <a:cubicBezTo>
                  <a:pt x="345" y="687"/>
                  <a:pt x="353" y="680"/>
                  <a:pt x="353" y="671"/>
                </a:cubicBezTo>
                <a:cubicBezTo>
                  <a:pt x="353" y="662"/>
                  <a:pt x="345" y="655"/>
                  <a:pt x="336" y="655"/>
                </a:cubicBezTo>
                <a:close/>
              </a:path>
            </a:pathLst>
          </a:custGeom>
          <a:solidFill>
            <a:srgbClr val="F4F5F7"/>
          </a:solidFill>
          <a:ln>
            <a:noFill/>
          </a:ln>
        </p:spPr>
        <p:txBody>
          <a:bodyPr vert="horz" wrap="square" lIns="68580" tIns="34290" rIns="68580" bIns="34290" numCol="1" anchor="t" anchorCtr="0" compatLnSpc="1"/>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21" name="Freeform 72"/>
          <p:cNvSpPr>
            <a:spLocks noEditPoints="1"/>
          </p:cNvSpPr>
          <p:nvPr/>
        </p:nvSpPr>
        <p:spPr bwMode="auto">
          <a:xfrm>
            <a:off x="3240598" y="2774240"/>
            <a:ext cx="372200" cy="373810"/>
          </a:xfrm>
          <a:custGeom>
            <a:avLst/>
            <a:gdLst>
              <a:gd name="T0" fmla="*/ 179 w 746"/>
              <a:gd name="T1" fmla="*/ 167 h 749"/>
              <a:gd name="T2" fmla="*/ 225 w 746"/>
              <a:gd name="T3" fmla="*/ 98 h 749"/>
              <a:gd name="T4" fmla="*/ 68 w 746"/>
              <a:gd name="T5" fmla="*/ 204 h 749"/>
              <a:gd name="T6" fmla="*/ 332 w 746"/>
              <a:gd name="T7" fmla="*/ 204 h 749"/>
              <a:gd name="T8" fmla="*/ 285 w 746"/>
              <a:gd name="T9" fmla="*/ 205 h 749"/>
              <a:gd name="T10" fmla="*/ 262 w 746"/>
              <a:gd name="T11" fmla="*/ 183 h 749"/>
              <a:gd name="T12" fmla="*/ 248 w 746"/>
              <a:gd name="T13" fmla="*/ 121 h 749"/>
              <a:gd name="T14" fmla="*/ 583 w 746"/>
              <a:gd name="T15" fmla="*/ 380 h 749"/>
              <a:gd name="T16" fmla="*/ 734 w 746"/>
              <a:gd name="T17" fmla="*/ 530 h 749"/>
              <a:gd name="T18" fmla="*/ 564 w 746"/>
              <a:gd name="T19" fmla="*/ 738 h 749"/>
              <a:gd name="T20" fmla="*/ 525 w 746"/>
              <a:gd name="T21" fmla="*/ 738 h 749"/>
              <a:gd name="T22" fmla="*/ 224 w 746"/>
              <a:gd name="T23" fmla="*/ 738 h 749"/>
              <a:gd name="T24" fmla="*/ 30 w 746"/>
              <a:gd name="T25" fmla="*/ 746 h 749"/>
              <a:gd name="T26" fmla="*/ 3 w 746"/>
              <a:gd name="T27" fmla="*/ 544 h 749"/>
              <a:gd name="T28" fmla="*/ 162 w 746"/>
              <a:gd name="T29" fmla="*/ 374 h 749"/>
              <a:gd name="T30" fmla="*/ 11 w 746"/>
              <a:gd name="T31" fmla="*/ 185 h 749"/>
              <a:gd name="T32" fmla="*/ 219 w 746"/>
              <a:gd name="T33" fmla="*/ 15 h 749"/>
              <a:gd name="T34" fmla="*/ 508 w 746"/>
              <a:gd name="T35" fmla="*/ 28 h 749"/>
              <a:gd name="T36" fmla="*/ 736 w 746"/>
              <a:gd name="T37" fmla="*/ 160 h 749"/>
              <a:gd name="T38" fmla="*/ 583 w 746"/>
              <a:gd name="T39" fmla="*/ 380 h 749"/>
              <a:gd name="T40" fmla="*/ 413 w 746"/>
              <a:gd name="T41" fmla="*/ 549 h 749"/>
              <a:gd name="T42" fmla="*/ 677 w 746"/>
              <a:gd name="T43" fmla="*/ 549 h 749"/>
              <a:gd name="T44" fmla="*/ 607 w 746"/>
              <a:gd name="T45" fmla="*/ 573 h 749"/>
              <a:gd name="T46" fmla="*/ 584 w 746"/>
              <a:gd name="T47" fmla="*/ 550 h 749"/>
              <a:gd name="T48" fmla="*/ 593 w 746"/>
              <a:gd name="T49" fmla="*/ 466 h 749"/>
              <a:gd name="T50" fmla="*/ 547 w 746"/>
              <a:gd name="T51" fmla="*/ 489 h 749"/>
              <a:gd name="T52" fmla="*/ 570 w 746"/>
              <a:gd name="T53" fmla="*/ 443 h 749"/>
              <a:gd name="T54" fmla="*/ 413 w 746"/>
              <a:gd name="T55" fmla="*/ 549 h 749"/>
              <a:gd name="T56" fmla="*/ 155 w 746"/>
              <a:gd name="T57" fmla="*/ 646 h 749"/>
              <a:gd name="T58" fmla="*/ 516 w 746"/>
              <a:gd name="T59" fmla="*/ 181 h 749"/>
              <a:gd name="T60" fmla="*/ 155 w 746"/>
              <a:gd name="T61" fmla="*/ 646 h 749"/>
              <a:gd name="T62" fmla="*/ 602 w 746"/>
              <a:gd name="T63" fmla="*/ 221 h 749"/>
              <a:gd name="T64" fmla="*/ 603 w 746"/>
              <a:gd name="T65" fmla="*/ 222 h 749"/>
              <a:gd name="T66" fmla="*/ 603 w 746"/>
              <a:gd name="T67" fmla="*/ 223 h 749"/>
              <a:gd name="T68" fmla="*/ 682 w 746"/>
              <a:gd name="T69" fmla="*/ 205 h 749"/>
              <a:gd name="T70" fmla="*/ 576 w 746"/>
              <a:gd name="T71" fmla="*/ 68 h 749"/>
              <a:gd name="T72" fmla="*/ 496 w 746"/>
              <a:gd name="T73" fmla="*/ 115 h 749"/>
              <a:gd name="T74" fmla="*/ 527 w 746"/>
              <a:gd name="T75" fmla="*/ 146 h 749"/>
              <a:gd name="T76" fmla="*/ 527 w 746"/>
              <a:gd name="T77" fmla="*/ 147 h 749"/>
              <a:gd name="T78" fmla="*/ 528 w 746"/>
              <a:gd name="T79" fmla="*/ 147 h 749"/>
              <a:gd name="T80" fmla="*/ 602 w 746"/>
              <a:gd name="T81" fmla="*/ 221 h 749"/>
              <a:gd name="T82" fmla="*/ 602 w 746"/>
              <a:gd name="T83" fmla="*/ 221 h 749"/>
              <a:gd name="T84" fmla="*/ 591 w 746"/>
              <a:gd name="T85" fmla="*/ 256 h 749"/>
              <a:gd name="T86" fmla="*/ 197 w 746"/>
              <a:gd name="T87" fmla="*/ 689 h 749"/>
              <a:gd name="T88" fmla="*/ 591 w 746"/>
              <a:gd name="T89" fmla="*/ 256 h 749"/>
              <a:gd name="T90" fmla="*/ 80 w 746"/>
              <a:gd name="T91" fmla="*/ 572 h 749"/>
              <a:gd name="T92" fmla="*/ 474 w 746"/>
              <a:gd name="T93" fmla="*/ 138 h 749"/>
              <a:gd name="T94" fmla="*/ 80 w 746"/>
              <a:gd name="T95" fmla="*/ 572 h 749"/>
              <a:gd name="T96" fmla="*/ 57 w 746"/>
              <a:gd name="T97" fmla="*/ 594 h 749"/>
              <a:gd name="T98" fmla="*/ 155 w 746"/>
              <a:gd name="T99" fmla="*/ 693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6" h="749">
                <a:moveTo>
                  <a:pt x="201" y="167"/>
                </a:moveTo>
                <a:cubicBezTo>
                  <a:pt x="195" y="174"/>
                  <a:pt x="185" y="174"/>
                  <a:pt x="179" y="167"/>
                </a:cubicBezTo>
                <a:cubicBezTo>
                  <a:pt x="172" y="161"/>
                  <a:pt x="172" y="151"/>
                  <a:pt x="179" y="145"/>
                </a:cubicBezTo>
                <a:cubicBezTo>
                  <a:pt x="225" y="98"/>
                  <a:pt x="225" y="98"/>
                  <a:pt x="225" y="98"/>
                </a:cubicBezTo>
                <a:cubicBezTo>
                  <a:pt x="200" y="72"/>
                  <a:pt x="200" y="72"/>
                  <a:pt x="200" y="72"/>
                </a:cubicBezTo>
                <a:cubicBezTo>
                  <a:pt x="68" y="204"/>
                  <a:pt x="68" y="204"/>
                  <a:pt x="68" y="204"/>
                </a:cubicBezTo>
                <a:cubicBezTo>
                  <a:pt x="200" y="336"/>
                  <a:pt x="200" y="336"/>
                  <a:pt x="200" y="336"/>
                </a:cubicBezTo>
                <a:cubicBezTo>
                  <a:pt x="332" y="204"/>
                  <a:pt x="332" y="204"/>
                  <a:pt x="332" y="204"/>
                </a:cubicBezTo>
                <a:cubicBezTo>
                  <a:pt x="309" y="181"/>
                  <a:pt x="309" y="181"/>
                  <a:pt x="309" y="181"/>
                </a:cubicBezTo>
                <a:cubicBezTo>
                  <a:pt x="285" y="205"/>
                  <a:pt x="285" y="205"/>
                  <a:pt x="285" y="205"/>
                </a:cubicBezTo>
                <a:cubicBezTo>
                  <a:pt x="279" y="212"/>
                  <a:pt x="269" y="212"/>
                  <a:pt x="262" y="205"/>
                </a:cubicBezTo>
                <a:cubicBezTo>
                  <a:pt x="256" y="199"/>
                  <a:pt x="256" y="189"/>
                  <a:pt x="262" y="183"/>
                </a:cubicBezTo>
                <a:cubicBezTo>
                  <a:pt x="286" y="159"/>
                  <a:pt x="286" y="159"/>
                  <a:pt x="286" y="159"/>
                </a:cubicBezTo>
                <a:cubicBezTo>
                  <a:pt x="248" y="121"/>
                  <a:pt x="248" y="121"/>
                  <a:pt x="248" y="121"/>
                </a:cubicBezTo>
                <a:cubicBezTo>
                  <a:pt x="201" y="167"/>
                  <a:pt x="201" y="167"/>
                  <a:pt x="201" y="167"/>
                </a:cubicBezTo>
                <a:close/>
                <a:moveTo>
                  <a:pt x="583" y="380"/>
                </a:moveTo>
                <a:cubicBezTo>
                  <a:pt x="583" y="380"/>
                  <a:pt x="583" y="380"/>
                  <a:pt x="583" y="380"/>
                </a:cubicBezTo>
                <a:cubicBezTo>
                  <a:pt x="734" y="530"/>
                  <a:pt x="734" y="530"/>
                  <a:pt x="734" y="530"/>
                </a:cubicBezTo>
                <a:cubicBezTo>
                  <a:pt x="744" y="541"/>
                  <a:pt x="744" y="558"/>
                  <a:pt x="734" y="568"/>
                </a:cubicBezTo>
                <a:cubicBezTo>
                  <a:pt x="564" y="738"/>
                  <a:pt x="564" y="738"/>
                  <a:pt x="564" y="738"/>
                </a:cubicBezTo>
                <a:cubicBezTo>
                  <a:pt x="554" y="749"/>
                  <a:pt x="536" y="749"/>
                  <a:pt x="526" y="738"/>
                </a:cubicBezTo>
                <a:cubicBezTo>
                  <a:pt x="525" y="738"/>
                  <a:pt x="525" y="738"/>
                  <a:pt x="525" y="738"/>
                </a:cubicBezTo>
                <a:cubicBezTo>
                  <a:pt x="375" y="587"/>
                  <a:pt x="375" y="587"/>
                  <a:pt x="375" y="587"/>
                </a:cubicBezTo>
                <a:cubicBezTo>
                  <a:pt x="224" y="738"/>
                  <a:pt x="224" y="738"/>
                  <a:pt x="224" y="738"/>
                </a:cubicBezTo>
                <a:cubicBezTo>
                  <a:pt x="219" y="743"/>
                  <a:pt x="212" y="746"/>
                  <a:pt x="205" y="746"/>
                </a:cubicBezTo>
                <a:cubicBezTo>
                  <a:pt x="30" y="746"/>
                  <a:pt x="30" y="746"/>
                  <a:pt x="30" y="746"/>
                </a:cubicBezTo>
                <a:cubicBezTo>
                  <a:pt x="14" y="746"/>
                  <a:pt x="3" y="734"/>
                  <a:pt x="3" y="719"/>
                </a:cubicBezTo>
                <a:cubicBezTo>
                  <a:pt x="3" y="660"/>
                  <a:pt x="3" y="602"/>
                  <a:pt x="3" y="544"/>
                </a:cubicBezTo>
                <a:cubicBezTo>
                  <a:pt x="3" y="537"/>
                  <a:pt x="6" y="530"/>
                  <a:pt x="11" y="525"/>
                </a:cubicBezTo>
                <a:cubicBezTo>
                  <a:pt x="162" y="374"/>
                  <a:pt x="162" y="374"/>
                  <a:pt x="162" y="374"/>
                </a:cubicBezTo>
                <a:cubicBezTo>
                  <a:pt x="11" y="223"/>
                  <a:pt x="11" y="223"/>
                  <a:pt x="11" y="223"/>
                </a:cubicBezTo>
                <a:cubicBezTo>
                  <a:pt x="0" y="213"/>
                  <a:pt x="0" y="196"/>
                  <a:pt x="11" y="185"/>
                </a:cubicBezTo>
                <a:cubicBezTo>
                  <a:pt x="181" y="15"/>
                  <a:pt x="181" y="15"/>
                  <a:pt x="181" y="15"/>
                </a:cubicBezTo>
                <a:cubicBezTo>
                  <a:pt x="191" y="5"/>
                  <a:pt x="208" y="5"/>
                  <a:pt x="219" y="15"/>
                </a:cubicBezTo>
                <a:cubicBezTo>
                  <a:pt x="370" y="166"/>
                  <a:pt x="370" y="166"/>
                  <a:pt x="370" y="166"/>
                </a:cubicBezTo>
                <a:cubicBezTo>
                  <a:pt x="508" y="28"/>
                  <a:pt x="508" y="28"/>
                  <a:pt x="508" y="28"/>
                </a:cubicBezTo>
                <a:cubicBezTo>
                  <a:pt x="538" y="0"/>
                  <a:pt x="586" y="1"/>
                  <a:pt x="614" y="30"/>
                </a:cubicBezTo>
                <a:cubicBezTo>
                  <a:pt x="647" y="62"/>
                  <a:pt x="720" y="119"/>
                  <a:pt x="736" y="160"/>
                </a:cubicBezTo>
                <a:cubicBezTo>
                  <a:pt x="746" y="189"/>
                  <a:pt x="742" y="220"/>
                  <a:pt x="720" y="243"/>
                </a:cubicBezTo>
                <a:cubicBezTo>
                  <a:pt x="583" y="380"/>
                  <a:pt x="583" y="380"/>
                  <a:pt x="583" y="380"/>
                </a:cubicBezTo>
                <a:close/>
                <a:moveTo>
                  <a:pt x="413" y="549"/>
                </a:moveTo>
                <a:cubicBezTo>
                  <a:pt x="413" y="549"/>
                  <a:pt x="413" y="549"/>
                  <a:pt x="413" y="549"/>
                </a:cubicBezTo>
                <a:cubicBezTo>
                  <a:pt x="545" y="682"/>
                  <a:pt x="545" y="682"/>
                  <a:pt x="545" y="682"/>
                </a:cubicBezTo>
                <a:cubicBezTo>
                  <a:pt x="677" y="549"/>
                  <a:pt x="677" y="549"/>
                  <a:pt x="677" y="549"/>
                </a:cubicBezTo>
                <a:cubicBezTo>
                  <a:pt x="654" y="526"/>
                  <a:pt x="654" y="526"/>
                  <a:pt x="654" y="526"/>
                </a:cubicBezTo>
                <a:cubicBezTo>
                  <a:pt x="607" y="573"/>
                  <a:pt x="607" y="573"/>
                  <a:pt x="607" y="573"/>
                </a:cubicBezTo>
                <a:cubicBezTo>
                  <a:pt x="601" y="580"/>
                  <a:pt x="591" y="580"/>
                  <a:pt x="584" y="573"/>
                </a:cubicBezTo>
                <a:cubicBezTo>
                  <a:pt x="578" y="567"/>
                  <a:pt x="578" y="557"/>
                  <a:pt x="584" y="550"/>
                </a:cubicBezTo>
                <a:cubicBezTo>
                  <a:pt x="631" y="504"/>
                  <a:pt x="631" y="504"/>
                  <a:pt x="631" y="504"/>
                </a:cubicBezTo>
                <a:cubicBezTo>
                  <a:pt x="593" y="466"/>
                  <a:pt x="593" y="466"/>
                  <a:pt x="593" y="466"/>
                </a:cubicBezTo>
                <a:cubicBezTo>
                  <a:pt x="569" y="489"/>
                  <a:pt x="569" y="489"/>
                  <a:pt x="569" y="489"/>
                </a:cubicBezTo>
                <a:cubicBezTo>
                  <a:pt x="563" y="496"/>
                  <a:pt x="553" y="496"/>
                  <a:pt x="547" y="489"/>
                </a:cubicBezTo>
                <a:cubicBezTo>
                  <a:pt x="540" y="483"/>
                  <a:pt x="540" y="473"/>
                  <a:pt x="547" y="466"/>
                </a:cubicBezTo>
                <a:cubicBezTo>
                  <a:pt x="570" y="443"/>
                  <a:pt x="570" y="443"/>
                  <a:pt x="570" y="443"/>
                </a:cubicBezTo>
                <a:cubicBezTo>
                  <a:pt x="545" y="417"/>
                  <a:pt x="545" y="417"/>
                  <a:pt x="545" y="417"/>
                </a:cubicBezTo>
                <a:cubicBezTo>
                  <a:pt x="413" y="549"/>
                  <a:pt x="413" y="549"/>
                  <a:pt x="413" y="549"/>
                </a:cubicBezTo>
                <a:close/>
                <a:moveTo>
                  <a:pt x="155" y="646"/>
                </a:moveTo>
                <a:cubicBezTo>
                  <a:pt x="155" y="646"/>
                  <a:pt x="155" y="646"/>
                  <a:pt x="155" y="646"/>
                </a:cubicBezTo>
                <a:cubicBezTo>
                  <a:pt x="293" y="509"/>
                  <a:pt x="431" y="371"/>
                  <a:pt x="568" y="233"/>
                </a:cubicBezTo>
                <a:cubicBezTo>
                  <a:pt x="551" y="216"/>
                  <a:pt x="533" y="198"/>
                  <a:pt x="516" y="181"/>
                </a:cubicBezTo>
                <a:cubicBezTo>
                  <a:pt x="103" y="594"/>
                  <a:pt x="103" y="594"/>
                  <a:pt x="103" y="594"/>
                </a:cubicBezTo>
                <a:cubicBezTo>
                  <a:pt x="155" y="646"/>
                  <a:pt x="155" y="646"/>
                  <a:pt x="155" y="646"/>
                </a:cubicBezTo>
                <a:close/>
                <a:moveTo>
                  <a:pt x="602" y="221"/>
                </a:moveTo>
                <a:cubicBezTo>
                  <a:pt x="602" y="221"/>
                  <a:pt x="602" y="221"/>
                  <a:pt x="602" y="221"/>
                </a:cubicBezTo>
                <a:cubicBezTo>
                  <a:pt x="603" y="222"/>
                  <a:pt x="603" y="222"/>
                  <a:pt x="603" y="222"/>
                </a:cubicBezTo>
                <a:cubicBezTo>
                  <a:pt x="603" y="222"/>
                  <a:pt x="603" y="222"/>
                  <a:pt x="603" y="222"/>
                </a:cubicBezTo>
                <a:cubicBezTo>
                  <a:pt x="603" y="222"/>
                  <a:pt x="603" y="222"/>
                  <a:pt x="603" y="222"/>
                </a:cubicBezTo>
                <a:cubicBezTo>
                  <a:pt x="603" y="223"/>
                  <a:pt x="603" y="223"/>
                  <a:pt x="603" y="223"/>
                </a:cubicBezTo>
                <a:cubicBezTo>
                  <a:pt x="634" y="253"/>
                  <a:pt x="634" y="253"/>
                  <a:pt x="634" y="253"/>
                </a:cubicBezTo>
                <a:cubicBezTo>
                  <a:pt x="682" y="205"/>
                  <a:pt x="682" y="205"/>
                  <a:pt x="682" y="205"/>
                </a:cubicBezTo>
                <a:cubicBezTo>
                  <a:pt x="690" y="197"/>
                  <a:pt x="690" y="181"/>
                  <a:pt x="682" y="173"/>
                </a:cubicBezTo>
                <a:cubicBezTo>
                  <a:pt x="647" y="138"/>
                  <a:pt x="611" y="103"/>
                  <a:pt x="576" y="68"/>
                </a:cubicBezTo>
                <a:cubicBezTo>
                  <a:pt x="568" y="59"/>
                  <a:pt x="554" y="59"/>
                  <a:pt x="545" y="67"/>
                </a:cubicBezTo>
                <a:cubicBezTo>
                  <a:pt x="496" y="115"/>
                  <a:pt x="496" y="115"/>
                  <a:pt x="496" y="115"/>
                </a:cubicBezTo>
                <a:cubicBezTo>
                  <a:pt x="527" y="146"/>
                  <a:pt x="527" y="146"/>
                  <a:pt x="527" y="146"/>
                </a:cubicBezTo>
                <a:cubicBezTo>
                  <a:pt x="527" y="146"/>
                  <a:pt x="527" y="146"/>
                  <a:pt x="527" y="146"/>
                </a:cubicBezTo>
                <a:cubicBezTo>
                  <a:pt x="527" y="146"/>
                  <a:pt x="527" y="146"/>
                  <a:pt x="527" y="146"/>
                </a:cubicBezTo>
                <a:cubicBezTo>
                  <a:pt x="527" y="147"/>
                  <a:pt x="527" y="147"/>
                  <a:pt x="527" y="147"/>
                </a:cubicBezTo>
                <a:cubicBezTo>
                  <a:pt x="528" y="147"/>
                  <a:pt x="528" y="147"/>
                  <a:pt x="528" y="147"/>
                </a:cubicBezTo>
                <a:cubicBezTo>
                  <a:pt x="528" y="147"/>
                  <a:pt x="528" y="147"/>
                  <a:pt x="528" y="147"/>
                </a:cubicBezTo>
                <a:cubicBezTo>
                  <a:pt x="528" y="148"/>
                  <a:pt x="528" y="148"/>
                  <a:pt x="528" y="148"/>
                </a:cubicBezTo>
                <a:cubicBezTo>
                  <a:pt x="602" y="221"/>
                  <a:pt x="602" y="221"/>
                  <a:pt x="602" y="221"/>
                </a:cubicBezTo>
                <a:cubicBezTo>
                  <a:pt x="602" y="221"/>
                  <a:pt x="602" y="221"/>
                  <a:pt x="602" y="221"/>
                </a:cubicBezTo>
                <a:cubicBezTo>
                  <a:pt x="602" y="221"/>
                  <a:pt x="602" y="221"/>
                  <a:pt x="602" y="221"/>
                </a:cubicBezTo>
                <a:close/>
                <a:moveTo>
                  <a:pt x="591" y="256"/>
                </a:moveTo>
                <a:cubicBezTo>
                  <a:pt x="591" y="256"/>
                  <a:pt x="591" y="256"/>
                  <a:pt x="591" y="256"/>
                </a:cubicBezTo>
                <a:cubicBezTo>
                  <a:pt x="453" y="394"/>
                  <a:pt x="315" y="531"/>
                  <a:pt x="178" y="669"/>
                </a:cubicBezTo>
                <a:cubicBezTo>
                  <a:pt x="197" y="689"/>
                  <a:pt x="197" y="689"/>
                  <a:pt x="197" y="689"/>
                </a:cubicBezTo>
                <a:cubicBezTo>
                  <a:pt x="611" y="276"/>
                  <a:pt x="611" y="276"/>
                  <a:pt x="611" y="276"/>
                </a:cubicBezTo>
                <a:cubicBezTo>
                  <a:pt x="591" y="256"/>
                  <a:pt x="591" y="256"/>
                  <a:pt x="591" y="256"/>
                </a:cubicBezTo>
                <a:close/>
                <a:moveTo>
                  <a:pt x="80" y="572"/>
                </a:moveTo>
                <a:cubicBezTo>
                  <a:pt x="80" y="572"/>
                  <a:pt x="80" y="572"/>
                  <a:pt x="80" y="572"/>
                </a:cubicBezTo>
                <a:cubicBezTo>
                  <a:pt x="493" y="158"/>
                  <a:pt x="493" y="158"/>
                  <a:pt x="493" y="158"/>
                </a:cubicBezTo>
                <a:cubicBezTo>
                  <a:pt x="474" y="138"/>
                  <a:pt x="474" y="138"/>
                  <a:pt x="474" y="138"/>
                </a:cubicBezTo>
                <a:cubicBezTo>
                  <a:pt x="60" y="551"/>
                  <a:pt x="60" y="551"/>
                  <a:pt x="60" y="551"/>
                </a:cubicBezTo>
                <a:cubicBezTo>
                  <a:pt x="80" y="572"/>
                  <a:pt x="80" y="572"/>
                  <a:pt x="80" y="572"/>
                </a:cubicBezTo>
                <a:close/>
                <a:moveTo>
                  <a:pt x="57" y="594"/>
                </a:moveTo>
                <a:cubicBezTo>
                  <a:pt x="57" y="594"/>
                  <a:pt x="57" y="594"/>
                  <a:pt x="57" y="594"/>
                </a:cubicBezTo>
                <a:cubicBezTo>
                  <a:pt x="57" y="627"/>
                  <a:pt x="57" y="659"/>
                  <a:pt x="57" y="693"/>
                </a:cubicBezTo>
                <a:cubicBezTo>
                  <a:pt x="155" y="693"/>
                  <a:pt x="155" y="693"/>
                  <a:pt x="155" y="693"/>
                </a:cubicBezTo>
                <a:cubicBezTo>
                  <a:pt x="57" y="594"/>
                  <a:pt x="57" y="594"/>
                  <a:pt x="57" y="594"/>
                </a:cubicBezTo>
                <a:close/>
              </a:path>
            </a:pathLst>
          </a:custGeom>
          <a:solidFill>
            <a:srgbClr val="F4F5F7"/>
          </a:solidFill>
          <a:ln>
            <a:noFill/>
          </a:ln>
        </p:spPr>
        <p:txBody>
          <a:bodyPr vert="horz" wrap="square" lIns="68580" tIns="34290" rIns="68580" bIns="34290" numCol="1" anchor="t" anchorCtr="0" compatLnSpc="1"/>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22" name="Freeform 76"/>
          <p:cNvSpPr>
            <a:spLocks noEditPoints="1"/>
          </p:cNvSpPr>
          <p:nvPr/>
        </p:nvSpPr>
        <p:spPr bwMode="auto">
          <a:xfrm>
            <a:off x="4542464" y="2774241"/>
            <a:ext cx="344261" cy="348359"/>
          </a:xfrm>
          <a:custGeom>
            <a:avLst/>
            <a:gdLst>
              <a:gd name="T0" fmla="*/ 431 w 690"/>
              <a:gd name="T1" fmla="*/ 0 h 698"/>
              <a:gd name="T2" fmla="*/ 443 w 690"/>
              <a:gd name="T3" fmla="*/ 0 h 698"/>
              <a:gd name="T4" fmla="*/ 501 w 690"/>
              <a:gd name="T5" fmla="*/ 27 h 698"/>
              <a:gd name="T6" fmla="*/ 469 w 690"/>
              <a:gd name="T7" fmla="*/ 53 h 698"/>
              <a:gd name="T8" fmla="*/ 672 w 690"/>
              <a:gd name="T9" fmla="*/ 626 h 698"/>
              <a:gd name="T10" fmla="*/ 631 w 690"/>
              <a:gd name="T11" fmla="*/ 698 h 698"/>
              <a:gd name="T12" fmla="*/ 60 w 690"/>
              <a:gd name="T13" fmla="*/ 698 h 698"/>
              <a:gd name="T14" fmla="*/ 19 w 690"/>
              <a:gd name="T15" fmla="*/ 624 h 698"/>
              <a:gd name="T16" fmla="*/ 221 w 690"/>
              <a:gd name="T17" fmla="*/ 53 h 698"/>
              <a:gd name="T18" fmla="*/ 189 w 690"/>
              <a:gd name="T19" fmla="*/ 27 h 698"/>
              <a:gd name="T20" fmla="*/ 247 w 690"/>
              <a:gd name="T21" fmla="*/ 0 h 698"/>
              <a:gd name="T22" fmla="*/ 249 w 690"/>
              <a:gd name="T23" fmla="*/ 0 h 698"/>
              <a:gd name="T24" fmla="*/ 177 w 690"/>
              <a:gd name="T25" fmla="*/ 565 h 698"/>
              <a:gd name="T26" fmla="*/ 193 w 690"/>
              <a:gd name="T27" fmla="*/ 581 h 698"/>
              <a:gd name="T28" fmla="*/ 161 w 690"/>
              <a:gd name="T29" fmla="*/ 581 h 698"/>
              <a:gd name="T30" fmla="*/ 261 w 690"/>
              <a:gd name="T31" fmla="*/ 518 h 698"/>
              <a:gd name="T32" fmla="*/ 277 w 690"/>
              <a:gd name="T33" fmla="*/ 534 h 698"/>
              <a:gd name="T34" fmla="*/ 245 w 690"/>
              <a:gd name="T35" fmla="*/ 534 h 698"/>
              <a:gd name="T36" fmla="*/ 237 w 690"/>
              <a:gd name="T37" fmla="*/ 410 h 698"/>
              <a:gd name="T38" fmla="*/ 253 w 690"/>
              <a:gd name="T39" fmla="*/ 426 h 698"/>
              <a:gd name="T40" fmla="*/ 221 w 690"/>
              <a:gd name="T41" fmla="*/ 426 h 698"/>
              <a:gd name="T42" fmla="*/ 240 w 690"/>
              <a:gd name="T43" fmla="*/ 573 h 698"/>
              <a:gd name="T44" fmla="*/ 267 w 690"/>
              <a:gd name="T45" fmla="*/ 599 h 698"/>
              <a:gd name="T46" fmla="*/ 213 w 690"/>
              <a:gd name="T47" fmla="*/ 599 h 698"/>
              <a:gd name="T48" fmla="*/ 206 w 690"/>
              <a:gd name="T49" fmla="*/ 470 h 698"/>
              <a:gd name="T50" fmla="*/ 232 w 690"/>
              <a:gd name="T51" fmla="*/ 497 h 698"/>
              <a:gd name="T52" fmla="*/ 179 w 690"/>
              <a:gd name="T53" fmla="*/ 497 h 698"/>
              <a:gd name="T54" fmla="*/ 239 w 690"/>
              <a:gd name="T55" fmla="*/ 346 h 698"/>
              <a:gd name="T56" fmla="*/ 451 w 690"/>
              <a:gd name="T57" fmla="*/ 346 h 698"/>
              <a:gd name="T58" fmla="*/ 415 w 690"/>
              <a:gd name="T59" fmla="*/ 276 h 698"/>
              <a:gd name="T60" fmla="*/ 275 w 690"/>
              <a:gd name="T61" fmla="*/ 53 h 698"/>
              <a:gd name="T62" fmla="*/ 275 w 690"/>
              <a:gd name="T63" fmla="*/ 276 h 698"/>
              <a:gd name="T64" fmla="*/ 239 w 690"/>
              <a:gd name="T65" fmla="*/ 346 h 698"/>
              <a:gd name="T66" fmla="*/ 469 w 690"/>
              <a:gd name="T67" fmla="*/ 378 h 698"/>
              <a:gd name="T68" fmla="*/ 69 w 690"/>
              <a:gd name="T69" fmla="*/ 644 h 698"/>
              <a:gd name="T70" fmla="*/ 469 w 690"/>
              <a:gd name="T71" fmla="*/ 378 h 698"/>
              <a:gd name="T72" fmla="*/ 316 w 690"/>
              <a:gd name="T73" fmla="*/ 593 h 698"/>
              <a:gd name="T74" fmla="*/ 316 w 690"/>
              <a:gd name="T75" fmla="*/ 561 h 698"/>
              <a:gd name="T76" fmla="*/ 391 w 690"/>
              <a:gd name="T77" fmla="*/ 577 h 698"/>
              <a:gd name="T78" fmla="*/ 316 w 690"/>
              <a:gd name="T79" fmla="*/ 593 h 698"/>
              <a:gd name="T80" fmla="*/ 332 w 690"/>
              <a:gd name="T81" fmla="*/ 507 h 698"/>
              <a:gd name="T82" fmla="*/ 332 w 690"/>
              <a:gd name="T83" fmla="*/ 475 h 698"/>
              <a:gd name="T84" fmla="*/ 374 w 690"/>
              <a:gd name="T85" fmla="*/ 491 h 698"/>
              <a:gd name="T86" fmla="*/ 332 w 690"/>
              <a:gd name="T87" fmla="*/ 507 h 698"/>
              <a:gd name="T88" fmla="*/ 332 w 690"/>
              <a:gd name="T89" fmla="*/ 335 h 698"/>
              <a:gd name="T90" fmla="*/ 332 w 690"/>
              <a:gd name="T91" fmla="*/ 303 h 698"/>
              <a:gd name="T92" fmla="*/ 374 w 690"/>
              <a:gd name="T93" fmla="*/ 319 h 698"/>
              <a:gd name="T94" fmla="*/ 332 w 690"/>
              <a:gd name="T95" fmla="*/ 335 h 698"/>
              <a:gd name="T96" fmla="*/ 316 w 690"/>
              <a:gd name="T97" fmla="*/ 421 h 698"/>
              <a:gd name="T98" fmla="*/ 316 w 690"/>
              <a:gd name="T99" fmla="*/ 389 h 698"/>
              <a:gd name="T100" fmla="*/ 391 w 690"/>
              <a:gd name="T101" fmla="*/ 405 h 698"/>
              <a:gd name="T102" fmla="*/ 316 w 690"/>
              <a:gd name="T103" fmla="*/ 421 h 698"/>
              <a:gd name="T104" fmla="*/ 316 w 690"/>
              <a:gd name="T105" fmla="*/ 249 h 698"/>
              <a:gd name="T106" fmla="*/ 316 w 690"/>
              <a:gd name="T107" fmla="*/ 217 h 698"/>
              <a:gd name="T108" fmla="*/ 391 w 690"/>
              <a:gd name="T109" fmla="*/ 234 h 698"/>
              <a:gd name="T110" fmla="*/ 316 w 690"/>
              <a:gd name="T111" fmla="*/ 24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0" h="698">
                <a:moveTo>
                  <a:pt x="259" y="0"/>
                </a:moveTo>
                <a:cubicBezTo>
                  <a:pt x="431" y="0"/>
                  <a:pt x="431" y="0"/>
                  <a:pt x="431" y="0"/>
                </a:cubicBezTo>
                <a:cubicBezTo>
                  <a:pt x="442" y="0"/>
                  <a:pt x="442" y="0"/>
                  <a:pt x="442" y="0"/>
                </a:cubicBezTo>
                <a:cubicBezTo>
                  <a:pt x="443" y="0"/>
                  <a:pt x="443" y="0"/>
                  <a:pt x="443" y="0"/>
                </a:cubicBezTo>
                <a:cubicBezTo>
                  <a:pt x="474" y="0"/>
                  <a:pt x="474" y="0"/>
                  <a:pt x="474" y="0"/>
                </a:cubicBezTo>
                <a:cubicBezTo>
                  <a:pt x="490" y="0"/>
                  <a:pt x="501" y="12"/>
                  <a:pt x="501" y="27"/>
                </a:cubicBezTo>
                <a:cubicBezTo>
                  <a:pt x="501" y="41"/>
                  <a:pt x="490" y="53"/>
                  <a:pt x="474" y="53"/>
                </a:cubicBezTo>
                <a:cubicBezTo>
                  <a:pt x="469" y="53"/>
                  <a:pt x="469" y="53"/>
                  <a:pt x="469" y="53"/>
                </a:cubicBezTo>
                <a:cubicBezTo>
                  <a:pt x="469" y="269"/>
                  <a:pt x="469" y="269"/>
                  <a:pt x="469" y="269"/>
                </a:cubicBezTo>
                <a:cubicBezTo>
                  <a:pt x="672" y="626"/>
                  <a:pt x="672" y="626"/>
                  <a:pt x="672" y="626"/>
                </a:cubicBezTo>
                <a:cubicBezTo>
                  <a:pt x="690" y="658"/>
                  <a:pt x="667" y="698"/>
                  <a:pt x="631" y="698"/>
                </a:cubicBezTo>
                <a:cubicBezTo>
                  <a:pt x="631" y="698"/>
                  <a:pt x="631" y="698"/>
                  <a:pt x="631" y="698"/>
                </a:cubicBezTo>
                <a:cubicBezTo>
                  <a:pt x="60" y="698"/>
                  <a:pt x="60" y="698"/>
                  <a:pt x="60" y="698"/>
                </a:cubicBezTo>
                <a:cubicBezTo>
                  <a:pt x="60" y="698"/>
                  <a:pt x="60" y="698"/>
                  <a:pt x="60" y="698"/>
                </a:cubicBezTo>
                <a:cubicBezTo>
                  <a:pt x="24" y="698"/>
                  <a:pt x="0" y="658"/>
                  <a:pt x="18" y="626"/>
                </a:cubicBezTo>
                <a:cubicBezTo>
                  <a:pt x="19" y="624"/>
                  <a:pt x="19" y="624"/>
                  <a:pt x="19" y="624"/>
                </a:cubicBezTo>
                <a:cubicBezTo>
                  <a:pt x="221" y="269"/>
                  <a:pt x="221" y="269"/>
                  <a:pt x="221" y="269"/>
                </a:cubicBezTo>
                <a:cubicBezTo>
                  <a:pt x="221" y="53"/>
                  <a:pt x="221" y="53"/>
                  <a:pt x="221" y="53"/>
                </a:cubicBezTo>
                <a:cubicBezTo>
                  <a:pt x="216" y="53"/>
                  <a:pt x="216" y="53"/>
                  <a:pt x="216" y="53"/>
                </a:cubicBezTo>
                <a:cubicBezTo>
                  <a:pt x="201" y="53"/>
                  <a:pt x="189" y="41"/>
                  <a:pt x="189" y="27"/>
                </a:cubicBezTo>
                <a:cubicBezTo>
                  <a:pt x="189" y="12"/>
                  <a:pt x="201" y="0"/>
                  <a:pt x="216" y="0"/>
                </a:cubicBezTo>
                <a:cubicBezTo>
                  <a:pt x="247" y="0"/>
                  <a:pt x="247" y="0"/>
                  <a:pt x="247" y="0"/>
                </a:cubicBezTo>
                <a:cubicBezTo>
                  <a:pt x="248" y="0"/>
                  <a:pt x="248" y="0"/>
                  <a:pt x="248" y="0"/>
                </a:cubicBezTo>
                <a:cubicBezTo>
                  <a:pt x="249" y="0"/>
                  <a:pt x="249" y="0"/>
                  <a:pt x="249" y="0"/>
                </a:cubicBezTo>
                <a:cubicBezTo>
                  <a:pt x="259" y="0"/>
                  <a:pt x="259" y="0"/>
                  <a:pt x="259" y="0"/>
                </a:cubicBezTo>
                <a:close/>
                <a:moveTo>
                  <a:pt x="177" y="565"/>
                </a:moveTo>
                <a:cubicBezTo>
                  <a:pt x="177" y="565"/>
                  <a:pt x="177" y="565"/>
                  <a:pt x="177" y="565"/>
                </a:cubicBezTo>
                <a:cubicBezTo>
                  <a:pt x="186" y="565"/>
                  <a:pt x="193" y="572"/>
                  <a:pt x="193" y="581"/>
                </a:cubicBezTo>
                <a:cubicBezTo>
                  <a:pt x="193" y="590"/>
                  <a:pt x="186" y="597"/>
                  <a:pt x="177" y="597"/>
                </a:cubicBezTo>
                <a:cubicBezTo>
                  <a:pt x="168" y="597"/>
                  <a:pt x="161" y="590"/>
                  <a:pt x="161" y="581"/>
                </a:cubicBezTo>
                <a:cubicBezTo>
                  <a:pt x="161" y="572"/>
                  <a:pt x="168" y="565"/>
                  <a:pt x="177" y="565"/>
                </a:cubicBezTo>
                <a:close/>
                <a:moveTo>
                  <a:pt x="261" y="518"/>
                </a:moveTo>
                <a:cubicBezTo>
                  <a:pt x="261" y="518"/>
                  <a:pt x="261" y="518"/>
                  <a:pt x="261" y="518"/>
                </a:cubicBezTo>
                <a:cubicBezTo>
                  <a:pt x="270" y="518"/>
                  <a:pt x="277" y="525"/>
                  <a:pt x="277" y="534"/>
                </a:cubicBezTo>
                <a:cubicBezTo>
                  <a:pt x="277" y="543"/>
                  <a:pt x="270" y="550"/>
                  <a:pt x="261" y="550"/>
                </a:cubicBezTo>
                <a:cubicBezTo>
                  <a:pt x="252" y="550"/>
                  <a:pt x="245" y="543"/>
                  <a:pt x="245" y="534"/>
                </a:cubicBezTo>
                <a:cubicBezTo>
                  <a:pt x="245" y="525"/>
                  <a:pt x="252" y="518"/>
                  <a:pt x="261" y="518"/>
                </a:cubicBezTo>
                <a:close/>
                <a:moveTo>
                  <a:pt x="237" y="410"/>
                </a:moveTo>
                <a:cubicBezTo>
                  <a:pt x="237" y="410"/>
                  <a:pt x="237" y="410"/>
                  <a:pt x="237" y="410"/>
                </a:cubicBezTo>
                <a:cubicBezTo>
                  <a:pt x="246" y="410"/>
                  <a:pt x="253" y="418"/>
                  <a:pt x="253" y="426"/>
                </a:cubicBezTo>
                <a:cubicBezTo>
                  <a:pt x="253" y="435"/>
                  <a:pt x="246" y="442"/>
                  <a:pt x="237" y="442"/>
                </a:cubicBezTo>
                <a:cubicBezTo>
                  <a:pt x="228" y="442"/>
                  <a:pt x="221" y="435"/>
                  <a:pt x="221" y="426"/>
                </a:cubicBezTo>
                <a:cubicBezTo>
                  <a:pt x="221" y="418"/>
                  <a:pt x="228" y="410"/>
                  <a:pt x="237" y="410"/>
                </a:cubicBezTo>
                <a:close/>
                <a:moveTo>
                  <a:pt x="240" y="573"/>
                </a:moveTo>
                <a:cubicBezTo>
                  <a:pt x="240" y="573"/>
                  <a:pt x="240" y="573"/>
                  <a:pt x="240" y="573"/>
                </a:cubicBezTo>
                <a:cubicBezTo>
                  <a:pt x="255" y="573"/>
                  <a:pt x="267" y="584"/>
                  <a:pt x="267" y="599"/>
                </a:cubicBezTo>
                <a:cubicBezTo>
                  <a:pt x="267" y="614"/>
                  <a:pt x="255" y="626"/>
                  <a:pt x="240" y="626"/>
                </a:cubicBezTo>
                <a:cubicBezTo>
                  <a:pt x="226" y="626"/>
                  <a:pt x="213" y="614"/>
                  <a:pt x="213" y="599"/>
                </a:cubicBezTo>
                <a:cubicBezTo>
                  <a:pt x="213" y="584"/>
                  <a:pt x="226" y="573"/>
                  <a:pt x="240" y="573"/>
                </a:cubicBezTo>
                <a:close/>
                <a:moveTo>
                  <a:pt x="206" y="470"/>
                </a:moveTo>
                <a:cubicBezTo>
                  <a:pt x="206" y="470"/>
                  <a:pt x="206" y="470"/>
                  <a:pt x="206" y="470"/>
                </a:cubicBezTo>
                <a:cubicBezTo>
                  <a:pt x="221" y="470"/>
                  <a:pt x="232" y="483"/>
                  <a:pt x="232" y="497"/>
                </a:cubicBezTo>
                <a:cubicBezTo>
                  <a:pt x="232" y="512"/>
                  <a:pt x="221" y="524"/>
                  <a:pt x="206" y="524"/>
                </a:cubicBezTo>
                <a:cubicBezTo>
                  <a:pt x="191" y="524"/>
                  <a:pt x="179" y="512"/>
                  <a:pt x="179" y="497"/>
                </a:cubicBezTo>
                <a:cubicBezTo>
                  <a:pt x="179" y="483"/>
                  <a:pt x="191" y="470"/>
                  <a:pt x="206" y="470"/>
                </a:cubicBezTo>
                <a:close/>
                <a:moveTo>
                  <a:pt x="239" y="346"/>
                </a:moveTo>
                <a:cubicBezTo>
                  <a:pt x="239" y="346"/>
                  <a:pt x="239" y="346"/>
                  <a:pt x="239" y="346"/>
                </a:cubicBezTo>
                <a:cubicBezTo>
                  <a:pt x="451" y="346"/>
                  <a:pt x="451" y="346"/>
                  <a:pt x="451" y="346"/>
                </a:cubicBezTo>
                <a:cubicBezTo>
                  <a:pt x="420" y="291"/>
                  <a:pt x="420" y="291"/>
                  <a:pt x="420" y="291"/>
                </a:cubicBezTo>
                <a:cubicBezTo>
                  <a:pt x="417" y="286"/>
                  <a:pt x="415" y="281"/>
                  <a:pt x="415" y="276"/>
                </a:cubicBezTo>
                <a:cubicBezTo>
                  <a:pt x="415" y="53"/>
                  <a:pt x="415" y="53"/>
                  <a:pt x="415" y="53"/>
                </a:cubicBezTo>
                <a:cubicBezTo>
                  <a:pt x="275" y="53"/>
                  <a:pt x="275" y="53"/>
                  <a:pt x="275" y="53"/>
                </a:cubicBezTo>
                <a:cubicBezTo>
                  <a:pt x="275" y="276"/>
                  <a:pt x="275" y="276"/>
                  <a:pt x="275" y="276"/>
                </a:cubicBezTo>
                <a:cubicBezTo>
                  <a:pt x="275" y="276"/>
                  <a:pt x="275" y="276"/>
                  <a:pt x="275" y="276"/>
                </a:cubicBezTo>
                <a:cubicBezTo>
                  <a:pt x="275" y="280"/>
                  <a:pt x="274" y="285"/>
                  <a:pt x="271" y="289"/>
                </a:cubicBezTo>
                <a:cubicBezTo>
                  <a:pt x="239" y="346"/>
                  <a:pt x="239" y="346"/>
                  <a:pt x="239" y="346"/>
                </a:cubicBezTo>
                <a:close/>
                <a:moveTo>
                  <a:pt x="469" y="378"/>
                </a:moveTo>
                <a:cubicBezTo>
                  <a:pt x="469" y="378"/>
                  <a:pt x="469" y="378"/>
                  <a:pt x="469" y="378"/>
                </a:cubicBezTo>
                <a:cubicBezTo>
                  <a:pt x="221" y="378"/>
                  <a:pt x="221" y="378"/>
                  <a:pt x="221" y="378"/>
                </a:cubicBezTo>
                <a:cubicBezTo>
                  <a:pt x="69" y="644"/>
                  <a:pt x="69" y="644"/>
                  <a:pt x="69" y="644"/>
                </a:cubicBezTo>
                <a:cubicBezTo>
                  <a:pt x="621" y="644"/>
                  <a:pt x="621" y="644"/>
                  <a:pt x="621" y="644"/>
                </a:cubicBezTo>
                <a:cubicBezTo>
                  <a:pt x="469" y="378"/>
                  <a:pt x="469" y="378"/>
                  <a:pt x="469" y="378"/>
                </a:cubicBezTo>
                <a:close/>
                <a:moveTo>
                  <a:pt x="316" y="593"/>
                </a:moveTo>
                <a:cubicBezTo>
                  <a:pt x="316" y="593"/>
                  <a:pt x="316" y="593"/>
                  <a:pt x="316" y="593"/>
                </a:cubicBezTo>
                <a:cubicBezTo>
                  <a:pt x="307" y="593"/>
                  <a:pt x="300" y="586"/>
                  <a:pt x="300" y="577"/>
                </a:cubicBezTo>
                <a:cubicBezTo>
                  <a:pt x="300" y="568"/>
                  <a:pt x="307" y="561"/>
                  <a:pt x="316" y="561"/>
                </a:cubicBezTo>
                <a:cubicBezTo>
                  <a:pt x="374" y="561"/>
                  <a:pt x="374" y="561"/>
                  <a:pt x="374" y="561"/>
                </a:cubicBezTo>
                <a:cubicBezTo>
                  <a:pt x="383" y="561"/>
                  <a:pt x="391" y="568"/>
                  <a:pt x="391" y="577"/>
                </a:cubicBezTo>
                <a:cubicBezTo>
                  <a:pt x="391" y="586"/>
                  <a:pt x="383" y="593"/>
                  <a:pt x="374" y="593"/>
                </a:cubicBezTo>
                <a:cubicBezTo>
                  <a:pt x="316" y="593"/>
                  <a:pt x="316" y="593"/>
                  <a:pt x="316" y="593"/>
                </a:cubicBezTo>
                <a:close/>
                <a:moveTo>
                  <a:pt x="332" y="507"/>
                </a:moveTo>
                <a:cubicBezTo>
                  <a:pt x="332" y="507"/>
                  <a:pt x="332" y="507"/>
                  <a:pt x="332" y="507"/>
                </a:cubicBezTo>
                <a:cubicBezTo>
                  <a:pt x="323" y="507"/>
                  <a:pt x="316" y="500"/>
                  <a:pt x="316" y="491"/>
                </a:cubicBezTo>
                <a:cubicBezTo>
                  <a:pt x="316" y="482"/>
                  <a:pt x="323" y="475"/>
                  <a:pt x="332" y="475"/>
                </a:cubicBezTo>
                <a:cubicBezTo>
                  <a:pt x="358" y="475"/>
                  <a:pt x="358" y="475"/>
                  <a:pt x="358" y="475"/>
                </a:cubicBezTo>
                <a:cubicBezTo>
                  <a:pt x="367" y="475"/>
                  <a:pt x="374" y="482"/>
                  <a:pt x="374" y="491"/>
                </a:cubicBezTo>
                <a:cubicBezTo>
                  <a:pt x="374" y="500"/>
                  <a:pt x="367" y="507"/>
                  <a:pt x="358" y="507"/>
                </a:cubicBezTo>
                <a:cubicBezTo>
                  <a:pt x="332" y="507"/>
                  <a:pt x="332" y="507"/>
                  <a:pt x="332" y="507"/>
                </a:cubicBezTo>
                <a:close/>
                <a:moveTo>
                  <a:pt x="332" y="335"/>
                </a:moveTo>
                <a:cubicBezTo>
                  <a:pt x="332" y="335"/>
                  <a:pt x="332" y="335"/>
                  <a:pt x="332" y="335"/>
                </a:cubicBezTo>
                <a:cubicBezTo>
                  <a:pt x="323" y="335"/>
                  <a:pt x="316" y="328"/>
                  <a:pt x="316" y="319"/>
                </a:cubicBezTo>
                <a:cubicBezTo>
                  <a:pt x="316" y="310"/>
                  <a:pt x="323" y="303"/>
                  <a:pt x="332" y="303"/>
                </a:cubicBezTo>
                <a:cubicBezTo>
                  <a:pt x="358" y="303"/>
                  <a:pt x="358" y="303"/>
                  <a:pt x="358" y="303"/>
                </a:cubicBezTo>
                <a:cubicBezTo>
                  <a:pt x="367" y="303"/>
                  <a:pt x="374" y="310"/>
                  <a:pt x="374" y="319"/>
                </a:cubicBezTo>
                <a:cubicBezTo>
                  <a:pt x="374" y="328"/>
                  <a:pt x="367" y="335"/>
                  <a:pt x="358" y="335"/>
                </a:cubicBezTo>
                <a:cubicBezTo>
                  <a:pt x="332" y="335"/>
                  <a:pt x="332" y="335"/>
                  <a:pt x="332" y="335"/>
                </a:cubicBezTo>
                <a:close/>
                <a:moveTo>
                  <a:pt x="316" y="421"/>
                </a:moveTo>
                <a:cubicBezTo>
                  <a:pt x="316" y="421"/>
                  <a:pt x="316" y="421"/>
                  <a:pt x="316" y="421"/>
                </a:cubicBezTo>
                <a:cubicBezTo>
                  <a:pt x="307" y="421"/>
                  <a:pt x="300" y="414"/>
                  <a:pt x="300" y="405"/>
                </a:cubicBezTo>
                <a:cubicBezTo>
                  <a:pt x="300" y="396"/>
                  <a:pt x="307" y="389"/>
                  <a:pt x="316" y="389"/>
                </a:cubicBezTo>
                <a:cubicBezTo>
                  <a:pt x="374" y="389"/>
                  <a:pt x="374" y="389"/>
                  <a:pt x="374" y="389"/>
                </a:cubicBezTo>
                <a:cubicBezTo>
                  <a:pt x="383" y="389"/>
                  <a:pt x="391" y="396"/>
                  <a:pt x="391" y="405"/>
                </a:cubicBezTo>
                <a:cubicBezTo>
                  <a:pt x="391" y="414"/>
                  <a:pt x="383" y="421"/>
                  <a:pt x="374" y="421"/>
                </a:cubicBezTo>
                <a:cubicBezTo>
                  <a:pt x="316" y="421"/>
                  <a:pt x="316" y="421"/>
                  <a:pt x="316" y="421"/>
                </a:cubicBezTo>
                <a:close/>
                <a:moveTo>
                  <a:pt x="316" y="249"/>
                </a:moveTo>
                <a:cubicBezTo>
                  <a:pt x="316" y="249"/>
                  <a:pt x="316" y="249"/>
                  <a:pt x="316" y="249"/>
                </a:cubicBezTo>
                <a:cubicBezTo>
                  <a:pt x="307" y="249"/>
                  <a:pt x="300" y="242"/>
                  <a:pt x="300" y="234"/>
                </a:cubicBezTo>
                <a:cubicBezTo>
                  <a:pt x="300" y="224"/>
                  <a:pt x="307" y="217"/>
                  <a:pt x="316" y="217"/>
                </a:cubicBezTo>
                <a:cubicBezTo>
                  <a:pt x="374" y="217"/>
                  <a:pt x="374" y="217"/>
                  <a:pt x="374" y="217"/>
                </a:cubicBezTo>
                <a:cubicBezTo>
                  <a:pt x="383" y="217"/>
                  <a:pt x="391" y="224"/>
                  <a:pt x="391" y="234"/>
                </a:cubicBezTo>
                <a:cubicBezTo>
                  <a:pt x="391" y="242"/>
                  <a:pt x="383" y="249"/>
                  <a:pt x="374" y="249"/>
                </a:cubicBezTo>
                <a:cubicBezTo>
                  <a:pt x="316" y="249"/>
                  <a:pt x="316" y="249"/>
                  <a:pt x="316" y="249"/>
                </a:cubicBezTo>
                <a:close/>
              </a:path>
            </a:pathLst>
          </a:custGeom>
          <a:solidFill>
            <a:srgbClr val="F4F5F7"/>
          </a:solidFill>
          <a:ln>
            <a:noFill/>
          </a:ln>
        </p:spPr>
        <p:txBody>
          <a:bodyPr vert="horz" wrap="square" lIns="68580" tIns="34290" rIns="68580" bIns="34290" numCol="1" anchor="t" anchorCtr="0" compatLnSpc="1"/>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23" name="Freeform 79"/>
          <p:cNvSpPr>
            <a:spLocks noEditPoints="1"/>
          </p:cNvSpPr>
          <p:nvPr/>
        </p:nvSpPr>
        <p:spPr bwMode="auto">
          <a:xfrm>
            <a:off x="3266501" y="4063488"/>
            <a:ext cx="325265" cy="380435"/>
          </a:xfrm>
          <a:custGeom>
            <a:avLst/>
            <a:gdLst>
              <a:gd name="T0" fmla="*/ 380 w 611"/>
              <a:gd name="T1" fmla="*/ 32 h 715"/>
              <a:gd name="T2" fmla="*/ 495 w 611"/>
              <a:gd name="T3" fmla="*/ 81 h 715"/>
              <a:gd name="T4" fmla="*/ 511 w 611"/>
              <a:gd name="T5" fmla="*/ 98 h 715"/>
              <a:gd name="T6" fmla="*/ 585 w 611"/>
              <a:gd name="T7" fmla="*/ 112 h 715"/>
              <a:gd name="T8" fmla="*/ 611 w 611"/>
              <a:gd name="T9" fmla="*/ 139 h 715"/>
              <a:gd name="T10" fmla="*/ 585 w 611"/>
              <a:gd name="T11" fmla="*/ 715 h 715"/>
              <a:gd name="T12" fmla="*/ 27 w 611"/>
              <a:gd name="T13" fmla="*/ 715 h 715"/>
              <a:gd name="T14" fmla="*/ 0 w 611"/>
              <a:gd name="T15" fmla="*/ 688 h 715"/>
              <a:gd name="T16" fmla="*/ 27 w 611"/>
              <a:gd name="T17" fmla="*/ 112 h 715"/>
              <a:gd name="T18" fmla="*/ 101 w 611"/>
              <a:gd name="T19" fmla="*/ 112 h 715"/>
              <a:gd name="T20" fmla="*/ 117 w 611"/>
              <a:gd name="T21" fmla="*/ 81 h 715"/>
              <a:gd name="T22" fmla="*/ 203 w 611"/>
              <a:gd name="T23" fmla="*/ 81 h 715"/>
              <a:gd name="T24" fmla="*/ 306 w 611"/>
              <a:gd name="T25" fmla="*/ 0 h 715"/>
              <a:gd name="T26" fmla="*/ 422 w 611"/>
              <a:gd name="T27" fmla="*/ 308 h 715"/>
              <a:gd name="T28" fmla="*/ 460 w 611"/>
              <a:gd name="T29" fmla="*/ 346 h 715"/>
              <a:gd name="T30" fmla="*/ 242 w 611"/>
              <a:gd name="T31" fmla="*/ 526 h 715"/>
              <a:gd name="T32" fmla="*/ 152 w 611"/>
              <a:gd name="T33" fmla="*/ 436 h 715"/>
              <a:gd name="T34" fmla="*/ 190 w 611"/>
              <a:gd name="T35" fmla="*/ 398 h 715"/>
              <a:gd name="T36" fmla="*/ 422 w 611"/>
              <a:gd name="T37" fmla="*/ 308 h 715"/>
              <a:gd name="T38" fmla="*/ 375 w 611"/>
              <a:gd name="T39" fmla="*/ 81 h 715"/>
              <a:gd name="T40" fmla="*/ 306 w 611"/>
              <a:gd name="T41" fmla="*/ 32 h 715"/>
              <a:gd name="T42" fmla="*/ 237 w 611"/>
              <a:gd name="T43" fmla="*/ 81 h 715"/>
              <a:gd name="T44" fmla="*/ 375 w 611"/>
              <a:gd name="T45" fmla="*/ 81 h 715"/>
              <a:gd name="T46" fmla="*/ 511 w 611"/>
              <a:gd name="T47" fmla="*/ 165 h 715"/>
              <a:gd name="T48" fmla="*/ 495 w 611"/>
              <a:gd name="T49" fmla="*/ 197 h 715"/>
              <a:gd name="T50" fmla="*/ 306 w 611"/>
              <a:gd name="T51" fmla="*/ 197 h 715"/>
              <a:gd name="T52" fmla="*/ 101 w 611"/>
              <a:gd name="T53" fmla="*/ 180 h 715"/>
              <a:gd name="T54" fmla="*/ 101 w 611"/>
              <a:gd name="T55" fmla="*/ 165 h 715"/>
              <a:gd name="T56" fmla="*/ 54 w 611"/>
              <a:gd name="T57" fmla="*/ 662 h 715"/>
              <a:gd name="T58" fmla="*/ 558 w 611"/>
              <a:gd name="T59" fmla="*/ 165 h 715"/>
              <a:gd name="T60" fmla="*/ 306 w 611"/>
              <a:gd name="T61" fmla="*/ 113 h 715"/>
              <a:gd name="T62" fmla="*/ 133 w 611"/>
              <a:gd name="T63" fmla="*/ 113 h 715"/>
              <a:gd name="T64" fmla="*/ 133 w 611"/>
              <a:gd name="T65" fmla="*/ 165 h 715"/>
              <a:gd name="T66" fmla="*/ 479 w 611"/>
              <a:gd name="T67" fmla="*/ 165 h 715"/>
              <a:gd name="T68" fmla="*/ 479 w 611"/>
              <a:gd name="T69" fmla="*/ 113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1" h="715">
                <a:moveTo>
                  <a:pt x="306" y="0"/>
                </a:moveTo>
                <a:cubicBezTo>
                  <a:pt x="335" y="0"/>
                  <a:pt x="361" y="12"/>
                  <a:pt x="380" y="32"/>
                </a:cubicBezTo>
                <a:cubicBezTo>
                  <a:pt x="394" y="45"/>
                  <a:pt x="404" y="62"/>
                  <a:pt x="408" y="81"/>
                </a:cubicBezTo>
                <a:cubicBezTo>
                  <a:pt x="495" y="81"/>
                  <a:pt x="495" y="81"/>
                  <a:pt x="495" y="81"/>
                </a:cubicBezTo>
                <a:cubicBezTo>
                  <a:pt x="504" y="81"/>
                  <a:pt x="511" y="88"/>
                  <a:pt x="511" y="97"/>
                </a:cubicBezTo>
                <a:cubicBezTo>
                  <a:pt x="511" y="98"/>
                  <a:pt x="511" y="98"/>
                  <a:pt x="511" y="98"/>
                </a:cubicBezTo>
                <a:cubicBezTo>
                  <a:pt x="511" y="112"/>
                  <a:pt x="511" y="112"/>
                  <a:pt x="511" y="112"/>
                </a:cubicBezTo>
                <a:cubicBezTo>
                  <a:pt x="585" y="112"/>
                  <a:pt x="585" y="112"/>
                  <a:pt x="585" y="112"/>
                </a:cubicBezTo>
                <a:cubicBezTo>
                  <a:pt x="599" y="112"/>
                  <a:pt x="611" y="124"/>
                  <a:pt x="611" y="139"/>
                </a:cubicBezTo>
                <a:cubicBezTo>
                  <a:pt x="611" y="139"/>
                  <a:pt x="611" y="139"/>
                  <a:pt x="611" y="139"/>
                </a:cubicBezTo>
                <a:cubicBezTo>
                  <a:pt x="611" y="688"/>
                  <a:pt x="611" y="688"/>
                  <a:pt x="611" y="688"/>
                </a:cubicBezTo>
                <a:cubicBezTo>
                  <a:pt x="611" y="704"/>
                  <a:pt x="599" y="715"/>
                  <a:pt x="585" y="715"/>
                </a:cubicBezTo>
                <a:cubicBezTo>
                  <a:pt x="584" y="715"/>
                  <a:pt x="584" y="715"/>
                  <a:pt x="584" y="715"/>
                </a:cubicBezTo>
                <a:cubicBezTo>
                  <a:pt x="27" y="715"/>
                  <a:pt x="27" y="715"/>
                  <a:pt x="27" y="715"/>
                </a:cubicBezTo>
                <a:cubicBezTo>
                  <a:pt x="12" y="715"/>
                  <a:pt x="0" y="704"/>
                  <a:pt x="0" y="688"/>
                </a:cubicBezTo>
                <a:cubicBezTo>
                  <a:pt x="0" y="688"/>
                  <a:pt x="0" y="688"/>
                  <a:pt x="0" y="688"/>
                </a:cubicBezTo>
                <a:cubicBezTo>
                  <a:pt x="0" y="139"/>
                  <a:pt x="0" y="139"/>
                  <a:pt x="0" y="139"/>
                </a:cubicBezTo>
                <a:cubicBezTo>
                  <a:pt x="0" y="124"/>
                  <a:pt x="12" y="112"/>
                  <a:pt x="27" y="112"/>
                </a:cubicBezTo>
                <a:cubicBezTo>
                  <a:pt x="28" y="112"/>
                  <a:pt x="28" y="112"/>
                  <a:pt x="28" y="112"/>
                </a:cubicBezTo>
                <a:cubicBezTo>
                  <a:pt x="101" y="112"/>
                  <a:pt x="101" y="112"/>
                  <a:pt x="101" y="112"/>
                </a:cubicBezTo>
                <a:cubicBezTo>
                  <a:pt x="101" y="97"/>
                  <a:pt x="101" y="97"/>
                  <a:pt x="101" y="97"/>
                </a:cubicBezTo>
                <a:cubicBezTo>
                  <a:pt x="101" y="88"/>
                  <a:pt x="108" y="81"/>
                  <a:pt x="117" y="81"/>
                </a:cubicBezTo>
                <a:cubicBezTo>
                  <a:pt x="117" y="81"/>
                  <a:pt x="117" y="81"/>
                  <a:pt x="117" y="81"/>
                </a:cubicBezTo>
                <a:cubicBezTo>
                  <a:pt x="203" y="81"/>
                  <a:pt x="203" y="81"/>
                  <a:pt x="203" y="81"/>
                </a:cubicBezTo>
                <a:cubicBezTo>
                  <a:pt x="208" y="62"/>
                  <a:pt x="218" y="45"/>
                  <a:pt x="231" y="32"/>
                </a:cubicBezTo>
                <a:cubicBezTo>
                  <a:pt x="250" y="12"/>
                  <a:pt x="277" y="0"/>
                  <a:pt x="306" y="0"/>
                </a:cubicBezTo>
                <a:close/>
                <a:moveTo>
                  <a:pt x="422" y="308"/>
                </a:moveTo>
                <a:cubicBezTo>
                  <a:pt x="422" y="308"/>
                  <a:pt x="422" y="308"/>
                  <a:pt x="422" y="308"/>
                </a:cubicBezTo>
                <a:cubicBezTo>
                  <a:pt x="432" y="298"/>
                  <a:pt x="449" y="298"/>
                  <a:pt x="460" y="308"/>
                </a:cubicBezTo>
                <a:cubicBezTo>
                  <a:pt x="470" y="319"/>
                  <a:pt x="470" y="336"/>
                  <a:pt x="460" y="346"/>
                </a:cubicBezTo>
                <a:cubicBezTo>
                  <a:pt x="280" y="526"/>
                  <a:pt x="280" y="526"/>
                  <a:pt x="280" y="526"/>
                </a:cubicBezTo>
                <a:cubicBezTo>
                  <a:pt x="269" y="537"/>
                  <a:pt x="252" y="537"/>
                  <a:pt x="242" y="526"/>
                </a:cubicBezTo>
                <a:cubicBezTo>
                  <a:pt x="241" y="526"/>
                  <a:pt x="241" y="526"/>
                  <a:pt x="241" y="526"/>
                </a:cubicBezTo>
                <a:cubicBezTo>
                  <a:pt x="152" y="436"/>
                  <a:pt x="152" y="436"/>
                  <a:pt x="152" y="436"/>
                </a:cubicBezTo>
                <a:cubicBezTo>
                  <a:pt x="141" y="426"/>
                  <a:pt x="141" y="409"/>
                  <a:pt x="152" y="398"/>
                </a:cubicBezTo>
                <a:cubicBezTo>
                  <a:pt x="162" y="388"/>
                  <a:pt x="179" y="388"/>
                  <a:pt x="190" y="398"/>
                </a:cubicBezTo>
                <a:cubicBezTo>
                  <a:pt x="261" y="469"/>
                  <a:pt x="261" y="469"/>
                  <a:pt x="261" y="469"/>
                </a:cubicBezTo>
                <a:cubicBezTo>
                  <a:pt x="422" y="308"/>
                  <a:pt x="422" y="308"/>
                  <a:pt x="422" y="308"/>
                </a:cubicBezTo>
                <a:close/>
                <a:moveTo>
                  <a:pt x="375" y="81"/>
                </a:moveTo>
                <a:cubicBezTo>
                  <a:pt x="375" y="81"/>
                  <a:pt x="375" y="81"/>
                  <a:pt x="375" y="81"/>
                </a:cubicBezTo>
                <a:cubicBezTo>
                  <a:pt x="371" y="71"/>
                  <a:pt x="365" y="62"/>
                  <a:pt x="358" y="54"/>
                </a:cubicBezTo>
                <a:cubicBezTo>
                  <a:pt x="344" y="41"/>
                  <a:pt x="326" y="32"/>
                  <a:pt x="306" y="32"/>
                </a:cubicBezTo>
                <a:cubicBezTo>
                  <a:pt x="285" y="32"/>
                  <a:pt x="267" y="41"/>
                  <a:pt x="254" y="54"/>
                </a:cubicBezTo>
                <a:cubicBezTo>
                  <a:pt x="246" y="62"/>
                  <a:pt x="240" y="71"/>
                  <a:pt x="237" y="81"/>
                </a:cubicBezTo>
                <a:cubicBezTo>
                  <a:pt x="306" y="81"/>
                  <a:pt x="306" y="81"/>
                  <a:pt x="306" y="81"/>
                </a:cubicBezTo>
                <a:cubicBezTo>
                  <a:pt x="375" y="81"/>
                  <a:pt x="375" y="81"/>
                  <a:pt x="375" y="81"/>
                </a:cubicBezTo>
                <a:close/>
                <a:moveTo>
                  <a:pt x="511" y="165"/>
                </a:moveTo>
                <a:cubicBezTo>
                  <a:pt x="511" y="165"/>
                  <a:pt x="511" y="165"/>
                  <a:pt x="511" y="165"/>
                </a:cubicBezTo>
                <a:cubicBezTo>
                  <a:pt x="511" y="180"/>
                  <a:pt x="511" y="180"/>
                  <a:pt x="511" y="180"/>
                </a:cubicBezTo>
                <a:cubicBezTo>
                  <a:pt x="511" y="189"/>
                  <a:pt x="504" y="197"/>
                  <a:pt x="495" y="197"/>
                </a:cubicBezTo>
                <a:cubicBezTo>
                  <a:pt x="494" y="197"/>
                  <a:pt x="494" y="197"/>
                  <a:pt x="494" y="197"/>
                </a:cubicBezTo>
                <a:cubicBezTo>
                  <a:pt x="306" y="197"/>
                  <a:pt x="306" y="197"/>
                  <a:pt x="306" y="197"/>
                </a:cubicBezTo>
                <a:cubicBezTo>
                  <a:pt x="117" y="197"/>
                  <a:pt x="117" y="197"/>
                  <a:pt x="117" y="197"/>
                </a:cubicBezTo>
                <a:cubicBezTo>
                  <a:pt x="108" y="197"/>
                  <a:pt x="101" y="189"/>
                  <a:pt x="101" y="180"/>
                </a:cubicBezTo>
                <a:cubicBezTo>
                  <a:pt x="101" y="180"/>
                  <a:pt x="101" y="180"/>
                  <a:pt x="101" y="180"/>
                </a:cubicBezTo>
                <a:cubicBezTo>
                  <a:pt x="101" y="165"/>
                  <a:pt x="101" y="165"/>
                  <a:pt x="101" y="165"/>
                </a:cubicBezTo>
                <a:cubicBezTo>
                  <a:pt x="54" y="165"/>
                  <a:pt x="54" y="165"/>
                  <a:pt x="54" y="165"/>
                </a:cubicBezTo>
                <a:cubicBezTo>
                  <a:pt x="54" y="662"/>
                  <a:pt x="54" y="662"/>
                  <a:pt x="54" y="662"/>
                </a:cubicBezTo>
                <a:cubicBezTo>
                  <a:pt x="558" y="662"/>
                  <a:pt x="558" y="662"/>
                  <a:pt x="558" y="662"/>
                </a:cubicBezTo>
                <a:cubicBezTo>
                  <a:pt x="558" y="165"/>
                  <a:pt x="558" y="165"/>
                  <a:pt x="558" y="165"/>
                </a:cubicBezTo>
                <a:cubicBezTo>
                  <a:pt x="511" y="165"/>
                  <a:pt x="511" y="165"/>
                  <a:pt x="511" y="165"/>
                </a:cubicBezTo>
                <a:close/>
                <a:moveTo>
                  <a:pt x="306" y="113"/>
                </a:moveTo>
                <a:cubicBezTo>
                  <a:pt x="306" y="113"/>
                  <a:pt x="306" y="113"/>
                  <a:pt x="306" y="113"/>
                </a:cubicBezTo>
                <a:cubicBezTo>
                  <a:pt x="133" y="113"/>
                  <a:pt x="133" y="113"/>
                  <a:pt x="133" y="113"/>
                </a:cubicBezTo>
                <a:cubicBezTo>
                  <a:pt x="133" y="139"/>
                  <a:pt x="133" y="139"/>
                  <a:pt x="133" y="139"/>
                </a:cubicBezTo>
                <a:cubicBezTo>
                  <a:pt x="133" y="165"/>
                  <a:pt x="133" y="165"/>
                  <a:pt x="133" y="165"/>
                </a:cubicBezTo>
                <a:cubicBezTo>
                  <a:pt x="306" y="165"/>
                  <a:pt x="306" y="165"/>
                  <a:pt x="306" y="165"/>
                </a:cubicBezTo>
                <a:cubicBezTo>
                  <a:pt x="479" y="165"/>
                  <a:pt x="479" y="165"/>
                  <a:pt x="479" y="165"/>
                </a:cubicBezTo>
                <a:cubicBezTo>
                  <a:pt x="479" y="139"/>
                  <a:pt x="479" y="139"/>
                  <a:pt x="479" y="139"/>
                </a:cubicBezTo>
                <a:cubicBezTo>
                  <a:pt x="479" y="113"/>
                  <a:pt x="479" y="113"/>
                  <a:pt x="479" y="113"/>
                </a:cubicBezTo>
                <a:cubicBezTo>
                  <a:pt x="306" y="113"/>
                  <a:pt x="306" y="113"/>
                  <a:pt x="306" y="113"/>
                </a:cubicBezTo>
                <a:close/>
              </a:path>
            </a:pathLst>
          </a:custGeom>
          <a:solidFill>
            <a:srgbClr val="F4F5F7"/>
          </a:solidFill>
          <a:ln>
            <a:noFill/>
          </a:ln>
        </p:spPr>
        <p:txBody>
          <a:bodyPr vert="horz" wrap="square" lIns="68580" tIns="34290" rIns="68580" bIns="34290" numCol="1" anchor="t" anchorCtr="0" compatLnSpc="1"/>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24" name="TextBox 76"/>
          <p:cNvSpPr txBox="1"/>
          <p:nvPr/>
        </p:nvSpPr>
        <p:spPr>
          <a:xfrm>
            <a:off x="5139490" y="2424293"/>
            <a:ext cx="3984641" cy="1300356"/>
          </a:xfrm>
          <a:prstGeom prst="rect">
            <a:avLst/>
          </a:prstGeom>
          <a:noFill/>
        </p:spPr>
        <p:txBody>
          <a:bodyPr wrap="square" lIns="68580" tIns="34290" rIns="68580" bIns="34290" rtlCol="0">
            <a:spAutoFit/>
          </a:bodyPr>
          <a:lstStyle/>
          <a:p>
            <a:pPr algn="ctr" defTabSz="685800" fontAlgn="auto">
              <a:spcBef>
                <a:spcPts val="0"/>
              </a:spcBef>
              <a:spcAft>
                <a:spcPts val="0"/>
              </a:spcAft>
            </a:pPr>
            <a:r>
              <a:rPr lang="zh-TW" altLang="en-US" sz="4000" dirty="0">
                <a:solidFill>
                  <a:srgbClr val="886D27"/>
                </a:solidFill>
                <a:latin typeface="微软雅黑" panose="020B0503020204020204" pitchFamily="34" charset="-122"/>
                <a:ea typeface="微软雅黑" panose="020B0503020204020204" pitchFamily="34" charset="-122"/>
              </a:rPr>
              <a:t>校訂選修</a:t>
            </a:r>
            <a:endParaRPr lang="en-US" altLang="zh-TW" sz="4000" dirty="0">
              <a:solidFill>
                <a:srgbClr val="886D27"/>
              </a:solidFill>
              <a:latin typeface="微软雅黑" panose="020B0503020204020204" pitchFamily="34" charset="-122"/>
              <a:ea typeface="微软雅黑" panose="020B0503020204020204" pitchFamily="34" charset="-122"/>
            </a:endParaRPr>
          </a:p>
          <a:p>
            <a:pPr algn="ctr" defTabSz="685800" fontAlgn="auto">
              <a:spcBef>
                <a:spcPts val="0"/>
              </a:spcBef>
              <a:spcAft>
                <a:spcPts val="0"/>
              </a:spcAft>
            </a:pPr>
            <a:r>
              <a:rPr lang="zh-TW" altLang="en-US" sz="4000" dirty="0">
                <a:solidFill>
                  <a:srgbClr val="886D27"/>
                </a:solidFill>
                <a:latin typeface="微软雅黑" panose="020B0503020204020204" pitchFamily="34" charset="-122"/>
                <a:ea typeface="微软雅黑" panose="020B0503020204020204" pitchFamily="34" charset="-122"/>
              </a:rPr>
              <a:t>（加深加廣選修）</a:t>
            </a:r>
            <a:endParaRPr lang="zh-CN" altLang="en-US" sz="4000" dirty="0">
              <a:solidFill>
                <a:srgbClr val="886D27"/>
              </a:solidFill>
              <a:latin typeface="微软雅黑" panose="020B0503020204020204" pitchFamily="34" charset="-122"/>
              <a:ea typeface="微软雅黑" panose="020B0503020204020204" pitchFamily="34" charset="-122"/>
            </a:endParaRPr>
          </a:p>
        </p:txBody>
      </p:sp>
      <p:sp>
        <p:nvSpPr>
          <p:cNvPr id="26" name="TextBox 76"/>
          <p:cNvSpPr txBox="1"/>
          <p:nvPr/>
        </p:nvSpPr>
        <p:spPr>
          <a:xfrm>
            <a:off x="5459625" y="3919204"/>
            <a:ext cx="3123678" cy="1915909"/>
          </a:xfrm>
          <a:prstGeom prst="rect">
            <a:avLst/>
          </a:prstGeom>
          <a:noFill/>
        </p:spPr>
        <p:txBody>
          <a:bodyPr wrap="square" lIns="68580" tIns="34290" rIns="68580" bIns="34290" rtlCol="0">
            <a:spAutoFit/>
          </a:bodyPr>
          <a:lstStyle/>
          <a:p>
            <a:pPr defTabSz="685800" fontAlgn="auto">
              <a:spcBef>
                <a:spcPts val="0"/>
              </a:spcBef>
              <a:spcAft>
                <a:spcPts val="0"/>
              </a:spcAft>
            </a:pPr>
            <a:r>
              <a:rPr lang="zh-TW" altLang="en-US" sz="4000" dirty="0">
                <a:solidFill>
                  <a:srgbClr val="BF8714"/>
                </a:solidFill>
                <a:latin typeface="微软雅黑" panose="020B0503020204020204" pitchFamily="34" charset="-122"/>
                <a:ea typeface="微软雅黑" panose="020B0503020204020204" pitchFamily="34" charset="-122"/>
              </a:rPr>
              <a:t>彈性學習</a:t>
            </a:r>
            <a:endParaRPr lang="en-US" altLang="zh-TW" sz="4000" dirty="0">
              <a:solidFill>
                <a:srgbClr val="BF8714"/>
              </a:solidFill>
              <a:latin typeface="微软雅黑" panose="020B0503020204020204" pitchFamily="34" charset="-122"/>
              <a:ea typeface="微软雅黑" panose="020B0503020204020204" pitchFamily="34" charset="-122"/>
            </a:endParaRPr>
          </a:p>
          <a:p>
            <a:pPr defTabSz="685800" fontAlgn="auto">
              <a:spcBef>
                <a:spcPts val="0"/>
              </a:spcBef>
              <a:spcAft>
                <a:spcPts val="0"/>
              </a:spcAft>
            </a:pPr>
            <a:r>
              <a:rPr lang="zh-TW" altLang="en-US" sz="2000" dirty="0">
                <a:solidFill>
                  <a:srgbClr val="BF8714"/>
                </a:solidFill>
                <a:latin typeface="微软雅黑" panose="020B0503020204020204" pitchFamily="34" charset="-122"/>
                <a:ea typeface="微软雅黑" panose="020B0503020204020204" pitchFamily="34" charset="-122"/>
              </a:rPr>
              <a:t>（選手自主學習、選手培訓、充實</a:t>
            </a:r>
            <a:r>
              <a:rPr lang="en-US" altLang="zh-TW" sz="2000" dirty="0">
                <a:solidFill>
                  <a:srgbClr val="BF8714"/>
                </a:solidFill>
                <a:latin typeface="微软雅黑" panose="020B0503020204020204" pitchFamily="34" charset="-122"/>
                <a:ea typeface="微软雅黑" panose="020B0503020204020204" pitchFamily="34" charset="-122"/>
              </a:rPr>
              <a:t>(</a:t>
            </a:r>
            <a:r>
              <a:rPr lang="zh-TW" altLang="en-US" sz="2000" dirty="0">
                <a:solidFill>
                  <a:srgbClr val="BF8714"/>
                </a:solidFill>
                <a:latin typeface="微软雅黑" panose="020B0503020204020204" pitchFamily="34" charset="-122"/>
                <a:ea typeface="微软雅黑" panose="020B0503020204020204" pitchFamily="34" charset="-122"/>
              </a:rPr>
              <a:t>增廣</a:t>
            </a:r>
            <a:r>
              <a:rPr lang="en-US" altLang="zh-TW" sz="2000" dirty="0">
                <a:solidFill>
                  <a:srgbClr val="BF8714"/>
                </a:solidFill>
                <a:latin typeface="微软雅黑" panose="020B0503020204020204" pitchFamily="34" charset="-122"/>
                <a:ea typeface="微软雅黑" panose="020B0503020204020204" pitchFamily="34" charset="-122"/>
              </a:rPr>
              <a:t>)/</a:t>
            </a:r>
            <a:r>
              <a:rPr lang="zh-TW" altLang="en-US" sz="2000" dirty="0">
                <a:solidFill>
                  <a:srgbClr val="BF8714"/>
                </a:solidFill>
                <a:latin typeface="微软雅黑" panose="020B0503020204020204" pitchFamily="34" charset="-122"/>
                <a:ea typeface="微软雅黑" panose="020B0503020204020204" pitchFamily="34" charset="-122"/>
              </a:rPr>
              <a:t>補強性教學及學校特色活動）</a:t>
            </a:r>
          </a:p>
          <a:p>
            <a:pPr defTabSz="685800" fontAlgn="auto">
              <a:spcBef>
                <a:spcPts val="0"/>
              </a:spcBef>
              <a:spcAft>
                <a:spcPts val="0"/>
              </a:spcAft>
            </a:pPr>
            <a:endParaRPr lang="zh-CN" altLang="en-US" sz="2000" dirty="0">
              <a:solidFill>
                <a:srgbClr val="BF8714"/>
              </a:solidFill>
              <a:latin typeface="微软雅黑" panose="020B0503020204020204" pitchFamily="34" charset="-122"/>
              <a:ea typeface="微软雅黑" panose="020B0503020204020204" pitchFamily="34" charset="-122"/>
            </a:endParaRPr>
          </a:p>
        </p:txBody>
      </p:sp>
      <p:sp>
        <p:nvSpPr>
          <p:cNvPr id="28" name="TextBox 76"/>
          <p:cNvSpPr txBox="1"/>
          <p:nvPr/>
        </p:nvSpPr>
        <p:spPr>
          <a:xfrm>
            <a:off x="545343" y="2691118"/>
            <a:ext cx="2703789" cy="684803"/>
          </a:xfrm>
          <a:prstGeom prst="rect">
            <a:avLst/>
          </a:prstGeom>
          <a:noFill/>
        </p:spPr>
        <p:txBody>
          <a:bodyPr wrap="square" lIns="68580" tIns="34290" rIns="68580" bIns="34290" rtlCol="0">
            <a:spAutoFit/>
          </a:bodyPr>
          <a:lstStyle/>
          <a:p>
            <a:pPr defTabSz="685800" fontAlgn="auto">
              <a:spcBef>
                <a:spcPts val="0"/>
              </a:spcBef>
              <a:spcAft>
                <a:spcPts val="0"/>
              </a:spcAft>
            </a:pPr>
            <a:r>
              <a:rPr lang="zh-TW" altLang="en-US" sz="4000" dirty="0">
                <a:solidFill>
                  <a:srgbClr val="BF8714"/>
                </a:solidFill>
                <a:latin typeface="微软雅黑" panose="020B0503020204020204" pitchFamily="34" charset="-122"/>
                <a:ea typeface="微软雅黑" panose="020B0503020204020204" pitchFamily="34" charset="-122"/>
              </a:rPr>
              <a:t>校訂必修</a:t>
            </a:r>
            <a:endParaRPr lang="zh-CN" altLang="en-US" sz="4000" dirty="0">
              <a:solidFill>
                <a:srgbClr val="BF8714"/>
              </a:solidFill>
              <a:latin typeface="微软雅黑" panose="020B0503020204020204" pitchFamily="34" charset="-122"/>
              <a:ea typeface="微软雅黑" panose="020B0503020204020204" pitchFamily="34" charset="-122"/>
            </a:endParaRPr>
          </a:p>
        </p:txBody>
      </p:sp>
      <p:sp>
        <p:nvSpPr>
          <p:cNvPr id="30" name="TextBox 76"/>
          <p:cNvSpPr txBox="1"/>
          <p:nvPr/>
        </p:nvSpPr>
        <p:spPr>
          <a:xfrm>
            <a:off x="573918" y="4101522"/>
            <a:ext cx="2235308" cy="684803"/>
          </a:xfrm>
          <a:prstGeom prst="rect">
            <a:avLst/>
          </a:prstGeom>
          <a:noFill/>
        </p:spPr>
        <p:txBody>
          <a:bodyPr wrap="square" lIns="68580" tIns="34290" rIns="68580" bIns="34290" rtlCol="0">
            <a:spAutoFit/>
          </a:bodyPr>
          <a:lstStyle/>
          <a:p>
            <a:pPr defTabSz="685800" fontAlgn="auto">
              <a:spcBef>
                <a:spcPts val="0"/>
              </a:spcBef>
              <a:spcAft>
                <a:spcPts val="0"/>
              </a:spcAft>
            </a:pPr>
            <a:r>
              <a:rPr lang="zh-TW" altLang="en-US" sz="4000" dirty="0">
                <a:solidFill>
                  <a:srgbClr val="886D27"/>
                </a:solidFill>
                <a:latin typeface="微软雅黑" panose="020B0503020204020204" pitchFamily="34" charset="-122"/>
                <a:ea typeface="微软雅黑" panose="020B0503020204020204" pitchFamily="34" charset="-122"/>
              </a:rPr>
              <a:t>多元選修</a:t>
            </a:r>
            <a:endParaRPr lang="zh-CN" altLang="en-US" sz="4000" dirty="0">
              <a:solidFill>
                <a:srgbClr val="886D27"/>
              </a:solidFill>
              <a:latin typeface="微软雅黑" panose="020B0503020204020204" pitchFamily="34" charset="-122"/>
              <a:ea typeface="微软雅黑" panose="020B0503020204020204" pitchFamily="34" charset="-122"/>
            </a:endParaRPr>
          </a:p>
        </p:txBody>
      </p:sp>
      <p:sp>
        <p:nvSpPr>
          <p:cNvPr id="7" name="TextBox 76"/>
          <p:cNvSpPr txBox="1"/>
          <p:nvPr/>
        </p:nvSpPr>
        <p:spPr>
          <a:xfrm>
            <a:off x="650444" y="1084903"/>
            <a:ext cx="2031325" cy="369332"/>
          </a:xfrm>
          <a:prstGeom prst="rect">
            <a:avLst/>
          </a:prstGeom>
          <a:noFill/>
        </p:spPr>
        <p:txBody>
          <a:bodyPr wrap="none" rtlCol="0">
            <a:spAutoFit/>
          </a:bodyPr>
          <a:lstStyle/>
          <a:p>
            <a:pPr defTabSz="685800" fontAlgn="auto">
              <a:spcBef>
                <a:spcPts val="0"/>
              </a:spcBef>
              <a:spcAft>
                <a:spcPts val="0"/>
              </a:spcAft>
            </a:pPr>
            <a:r>
              <a:rPr lang="zh-TW" altLang="en-US" b="0" dirty="0">
                <a:solidFill>
                  <a:srgbClr val="BF8714"/>
                </a:solidFill>
                <a:latin typeface="微软雅黑" panose="020B0503020204020204" pitchFamily="34" charset="-122"/>
                <a:ea typeface="微软雅黑" panose="020B0503020204020204" pitchFamily="34" charset="-122"/>
              </a:rPr>
              <a:t>高中跟以前不一樣</a:t>
            </a:r>
            <a:endParaRPr lang="zh-CN" altLang="en-US" b="0" dirty="0">
              <a:solidFill>
                <a:srgbClr val="BF8714"/>
              </a:solidFill>
              <a:latin typeface="微软雅黑" panose="020B0503020204020204" pitchFamily="34" charset="-122"/>
              <a:ea typeface="微软雅黑" panose="020B0503020204020204" pitchFamily="34" charset="-122"/>
            </a:endParaRPr>
          </a:p>
        </p:txBody>
      </p:sp>
      <p:sp>
        <p:nvSpPr>
          <p:cNvPr id="34" name="TextBox 76"/>
          <p:cNvSpPr txBox="1"/>
          <p:nvPr/>
        </p:nvSpPr>
        <p:spPr>
          <a:xfrm>
            <a:off x="105583" y="1055148"/>
            <a:ext cx="544861" cy="484748"/>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2700" b="0" dirty="0">
                <a:solidFill>
                  <a:srgbClr val="BF8714"/>
                </a:solidFill>
                <a:latin typeface="微软雅黑" panose="020B0503020204020204" pitchFamily="34" charset="-122"/>
                <a:ea typeface="微软雅黑" panose="020B0503020204020204" pitchFamily="34" charset="-122"/>
              </a:rPr>
              <a:t>01</a:t>
            </a:r>
            <a:endParaRPr lang="zh-CN" altLang="en-US" sz="2700" b="0" dirty="0">
              <a:solidFill>
                <a:srgbClr val="BF8714"/>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650443" y="1032403"/>
            <a:ext cx="0" cy="530239"/>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437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743" y="0"/>
            <a:ext cx="8578513" cy="5877272"/>
          </a:xfrm>
        </p:spPr>
      </p:pic>
      <p:sp>
        <p:nvSpPr>
          <p:cNvPr id="2" name="文字方塊 1"/>
          <p:cNvSpPr txBox="1"/>
          <p:nvPr/>
        </p:nvSpPr>
        <p:spPr>
          <a:xfrm>
            <a:off x="0" y="5934670"/>
            <a:ext cx="9144000" cy="923330"/>
          </a:xfrm>
          <a:prstGeom prst="rect">
            <a:avLst/>
          </a:prstGeom>
          <a:solidFill>
            <a:schemeClr val="accent2">
              <a:lumMod val="40000"/>
              <a:lumOff val="60000"/>
            </a:schemeClr>
          </a:solid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「高級中等學校學生學習歷程資訊應用懶人包</a:t>
            </a:r>
            <a:r>
              <a:rPr lang="zh-TW" altLang="en-US" dirty="0" smtClean="0">
                <a:latin typeface="微軟正黑體" panose="020B0604030504040204" pitchFamily="34" charset="-120"/>
                <a:ea typeface="微軟正黑體" panose="020B0604030504040204" pitchFamily="34" charset="-120"/>
              </a:rPr>
              <a:t>」</a:t>
            </a:r>
            <a:endParaRPr lang="en-US" altLang="zh-TW" dirty="0" smtClean="0">
              <a:latin typeface="微軟正黑體" panose="020B0604030504040204" pitchFamily="34" charset="-120"/>
              <a:ea typeface="微軟正黑體" panose="020B0604030504040204" pitchFamily="34" charset="-120"/>
            </a:endParaRPr>
          </a:p>
          <a:p>
            <a:r>
              <a:rPr lang="zh-TW" altLang="en-US" b="0" dirty="0" smtClean="0">
                <a:latin typeface="微軟正黑體" panose="020B0604030504040204" pitchFamily="34" charset="-120"/>
                <a:ea typeface="微軟正黑體" panose="020B0604030504040204" pitchFamily="34" charset="-120"/>
              </a:rPr>
              <a:t>請至</a:t>
            </a:r>
            <a:r>
              <a:rPr lang="zh-TW" altLang="en-US" b="0" dirty="0">
                <a:latin typeface="微軟正黑體" panose="020B0604030504040204" pitchFamily="34" charset="-120"/>
                <a:ea typeface="微軟正黑體" panose="020B0604030504040204" pitchFamily="34" charset="-120"/>
              </a:rPr>
              <a:t>國立草屯高級商工職業學校「</a:t>
            </a:r>
            <a:r>
              <a:rPr lang="en-US" altLang="zh-TW" b="0" dirty="0">
                <a:latin typeface="微軟正黑體" panose="020B0604030504040204" pitchFamily="34" charset="-120"/>
                <a:ea typeface="微軟正黑體" panose="020B0604030504040204" pitchFamily="34" charset="-120"/>
              </a:rPr>
              <a:t>108</a:t>
            </a:r>
            <a:r>
              <a:rPr lang="zh-TW" altLang="en-US" b="0" dirty="0">
                <a:latin typeface="微軟正黑體" panose="020B0604030504040204" pitchFamily="34" charset="-120"/>
                <a:ea typeface="微軟正黑體" panose="020B0604030504040204" pitchFamily="34" charset="-120"/>
              </a:rPr>
              <a:t>課綱配套宣導資料（含學生學習歷程檔案）」</a:t>
            </a:r>
            <a:r>
              <a:rPr lang="zh-TW" altLang="en-US" b="0" dirty="0" smtClean="0">
                <a:latin typeface="微軟正黑體" panose="020B0604030504040204" pitchFamily="34" charset="-120"/>
                <a:ea typeface="微軟正黑體" panose="020B0604030504040204" pitchFamily="34" charset="-120"/>
              </a:rPr>
              <a:t>專區（</a:t>
            </a:r>
            <a:r>
              <a:rPr lang="en-US" altLang="zh-TW" b="0" dirty="0">
                <a:latin typeface="微軟正黑體" panose="020B0604030504040204" pitchFamily="34" charset="-120"/>
                <a:ea typeface="微軟正黑體" panose="020B0604030504040204" pitchFamily="34" charset="-120"/>
                <a:hlinkClick r:id="rId3"/>
              </a:rPr>
              <a:t>http://www.ttvs.ntct.edu.tw/ischool/publish_page/192/</a:t>
            </a:r>
            <a:r>
              <a:rPr lang="zh-TW" altLang="en-US" b="0" dirty="0">
                <a:latin typeface="微軟正黑體" panose="020B0604030504040204" pitchFamily="34" charset="-120"/>
                <a:ea typeface="微軟正黑體" panose="020B0604030504040204" pitchFamily="34" charset="-120"/>
              </a:rPr>
              <a:t>）</a:t>
            </a:r>
            <a:r>
              <a:rPr lang="zh-TW" altLang="en-US" b="0" dirty="0" smtClean="0">
                <a:latin typeface="微軟正黑體" panose="020B0604030504040204" pitchFamily="34" charset="-120"/>
                <a:ea typeface="微軟正黑體" panose="020B0604030504040204" pitchFamily="34" charset="-120"/>
              </a:rPr>
              <a:t>下載。</a:t>
            </a:r>
            <a:endParaRPr lang="zh-TW" altLang="en-US" dirty="0"/>
          </a:p>
        </p:txBody>
      </p:sp>
    </p:spTree>
    <p:extLst>
      <p:ext uri="{BB962C8B-B14F-4D97-AF65-F5344CB8AC3E}">
        <p14:creationId xmlns:p14="http://schemas.microsoft.com/office/powerpoint/2010/main" val="41227941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2656"/>
            <a:ext cx="9144000" cy="6192688"/>
          </a:xfrm>
          <a:prstGeom prst="rect">
            <a:avLst/>
          </a:prstGeom>
        </p:spPr>
      </p:pic>
    </p:spTree>
    <p:extLst>
      <p:ext uri="{BB962C8B-B14F-4D97-AF65-F5344CB8AC3E}">
        <p14:creationId xmlns:p14="http://schemas.microsoft.com/office/powerpoint/2010/main" val="128815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extLst>
              <p:ext uri="{D42A27DB-BD31-4B8C-83A1-F6EECF244321}">
                <p14:modId xmlns:p14="http://schemas.microsoft.com/office/powerpoint/2010/main" val="3557506937"/>
              </p:ext>
            </p:extLst>
          </p:nvPr>
        </p:nvGraphicFramePr>
        <p:xfrm>
          <a:off x="179512" y="1312650"/>
          <a:ext cx="8856984" cy="4996669"/>
        </p:xfrm>
        <a:graphic>
          <a:graphicData uri="http://schemas.openxmlformats.org/drawingml/2006/table">
            <a:tbl>
              <a:tblPr firstRow="1"/>
              <a:tblGrid>
                <a:gridCol w="2322444">
                  <a:extLst>
                    <a:ext uri="{9D8B030D-6E8A-4147-A177-3AD203B41FA5}">
                      <a16:colId xmlns:a16="http://schemas.microsoft.com/office/drawing/2014/main" xmlns="" val="20000"/>
                    </a:ext>
                  </a:extLst>
                </a:gridCol>
                <a:gridCol w="2231307">
                  <a:extLst>
                    <a:ext uri="{9D8B030D-6E8A-4147-A177-3AD203B41FA5}">
                      <a16:colId xmlns:a16="http://schemas.microsoft.com/office/drawing/2014/main" xmlns="" val="20001"/>
                    </a:ext>
                  </a:extLst>
                </a:gridCol>
                <a:gridCol w="2380087">
                  <a:extLst>
                    <a:ext uri="{9D8B030D-6E8A-4147-A177-3AD203B41FA5}">
                      <a16:colId xmlns:a16="http://schemas.microsoft.com/office/drawing/2014/main" xmlns="" val="20002"/>
                    </a:ext>
                  </a:extLst>
                </a:gridCol>
                <a:gridCol w="1923146">
                  <a:extLst>
                    <a:ext uri="{9D8B030D-6E8A-4147-A177-3AD203B41FA5}">
                      <a16:colId xmlns:a16="http://schemas.microsoft.com/office/drawing/2014/main" xmlns=""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smtClean="0">
                          <a:ln>
                            <a:noFill/>
                          </a:ln>
                          <a:solidFill>
                            <a:schemeClr val="bg1"/>
                          </a:solidFill>
                          <a:effectLst/>
                          <a:latin typeface="微軟正黑體" pitchFamily="34" charset="-120"/>
                          <a:ea typeface="微軟正黑體" pitchFamily="34" charset="-120"/>
                        </a:rPr>
                        <a:t>15</a:t>
                      </a:r>
                      <a:r>
                        <a:rPr kumimoji="1" lang="zh-TW" altLang="en-US" sz="2400" b="1" i="0" u="none" strike="noStrike" cap="none" normalizeH="0" baseline="0" dirty="0" smtClean="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smtClean="0">
                          <a:ln>
                            <a:noFill/>
                          </a:ln>
                          <a:solidFill>
                            <a:schemeClr val="bg1"/>
                          </a:solidFill>
                          <a:effectLst/>
                          <a:latin typeface="微軟正黑體" pitchFamily="34" charset="-120"/>
                          <a:ea typeface="微軟正黑體" pitchFamily="34" charset="-120"/>
                        </a:rPr>
                        <a:t>16</a:t>
                      </a:r>
                      <a:r>
                        <a:rPr kumimoji="1" lang="zh-TW" altLang="en-US" sz="2400" b="1" i="0" u="none" strike="noStrike" cap="none" normalizeH="0" baseline="0" dirty="0" smtClean="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a16="http://schemas.microsoft.com/office/drawing/2014/main" xmlns=""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xmlns=""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xmlns=""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xmlns=""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xmlns=""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xmlns=""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Tree>
  </p:cSld>
  <p:clrMapOvr>
    <a:masterClrMapping/>
  </p:clrMapOvr>
  <p:transition spd="slow">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8501" y="2424794"/>
            <a:ext cx="3328527" cy="3275693"/>
          </a:xfrm>
          <a:prstGeom prst="rect">
            <a:avLst/>
          </a:prstGeom>
        </p:spPr>
      </p:pic>
      <p:sp>
        <p:nvSpPr>
          <p:cNvPr id="22" name="TextBox 76"/>
          <p:cNvSpPr txBox="1"/>
          <p:nvPr/>
        </p:nvSpPr>
        <p:spPr>
          <a:xfrm>
            <a:off x="655965" y="3318501"/>
            <a:ext cx="754053" cy="700192"/>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4100" b="0" dirty="0">
                <a:solidFill>
                  <a:srgbClr val="886D27"/>
                </a:solidFill>
                <a:latin typeface="微软雅黑" panose="020B0503020204020204" pitchFamily="34" charset="-122"/>
                <a:ea typeface="微软雅黑" panose="020B0503020204020204" pitchFamily="34" charset="-122"/>
              </a:rPr>
              <a:t>02</a:t>
            </a:r>
            <a:endParaRPr lang="zh-CN" altLang="en-US" sz="4100" b="0" dirty="0">
              <a:solidFill>
                <a:srgbClr val="886D27"/>
              </a:solidFill>
              <a:latin typeface="微软雅黑" panose="020B0503020204020204" pitchFamily="34" charset="-122"/>
              <a:ea typeface="微软雅黑" panose="020B0503020204020204" pitchFamily="34" charset="-122"/>
            </a:endParaRPr>
          </a:p>
        </p:txBody>
      </p:sp>
      <p:sp>
        <p:nvSpPr>
          <p:cNvPr id="28" name="矩形 27"/>
          <p:cNvSpPr/>
          <p:nvPr/>
        </p:nvSpPr>
        <p:spPr>
          <a:xfrm>
            <a:off x="1611830" y="3845569"/>
            <a:ext cx="1808508" cy="346249"/>
          </a:xfrm>
          <a:prstGeom prst="rect">
            <a:avLst/>
          </a:prstGeom>
        </p:spPr>
        <p:txBody>
          <a:bodyPr wrap="none" lIns="68580" tIns="34290" rIns="68580" bIns="34290">
            <a:spAutoFit/>
          </a:bodyPr>
          <a:lstStyle/>
          <a:p>
            <a:pPr defTabSz="685800" fontAlgn="auto">
              <a:spcAft>
                <a:spcPts val="0"/>
              </a:spcAft>
            </a:pPr>
            <a:r>
              <a:rPr lang="en-US" altLang="zh-CN" b="0" dirty="0">
                <a:solidFill>
                  <a:prstClr val="black">
                    <a:lumMod val="65000"/>
                    <a:lumOff val="35000"/>
                  </a:prstClr>
                </a:solidFill>
                <a:latin typeface="微软雅黑" panose="020B0503020204020204" pitchFamily="34" charset="-122"/>
                <a:ea typeface="微软雅黑" panose="020B0503020204020204" pitchFamily="34" charset="-122"/>
              </a:rPr>
              <a:t>How to choose</a:t>
            </a:r>
          </a:p>
        </p:txBody>
      </p:sp>
      <p:sp>
        <p:nvSpPr>
          <p:cNvPr id="29" name="TextBox 76"/>
          <p:cNvSpPr txBox="1"/>
          <p:nvPr/>
        </p:nvSpPr>
        <p:spPr>
          <a:xfrm>
            <a:off x="1570080" y="3160766"/>
            <a:ext cx="3971401" cy="684803"/>
          </a:xfrm>
          <a:prstGeom prst="rect">
            <a:avLst/>
          </a:prstGeom>
          <a:noFill/>
        </p:spPr>
        <p:txBody>
          <a:bodyPr wrap="square" lIns="68580" tIns="34290" rIns="68580" bIns="34290" rtlCol="0">
            <a:spAutoFit/>
          </a:bodyPr>
          <a:lstStyle/>
          <a:p>
            <a:pPr defTabSz="685800" fontAlgn="auto">
              <a:spcBef>
                <a:spcPts val="0"/>
              </a:spcBef>
              <a:spcAft>
                <a:spcPts val="0"/>
              </a:spcAft>
            </a:pPr>
            <a:r>
              <a:rPr lang="zh-TW" altLang="en-US" sz="4000" b="0" dirty="0">
                <a:solidFill>
                  <a:srgbClr val="886D27"/>
                </a:solidFill>
                <a:latin typeface="微软雅黑" panose="020B0503020204020204" pitchFamily="34" charset="-122"/>
                <a:ea typeface="微软雅黑" panose="020B0503020204020204" pitchFamily="34" charset="-122"/>
              </a:rPr>
              <a:t>怎麼挑高中</a:t>
            </a:r>
            <a:endParaRPr lang="zh-CN" altLang="en-US" sz="4000" b="0" dirty="0">
              <a:solidFill>
                <a:srgbClr val="886D27"/>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1510923" y="3073086"/>
            <a:ext cx="0" cy="1183328"/>
          </a:xfrm>
          <a:prstGeom prst="line">
            <a:avLst/>
          </a:prstGeom>
          <a:ln w="28575">
            <a:solidFill>
              <a:srgbClr val="886D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0600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6"/>
          <p:cNvSpPr txBox="1"/>
          <p:nvPr/>
        </p:nvSpPr>
        <p:spPr>
          <a:xfrm>
            <a:off x="673004" y="1055148"/>
            <a:ext cx="1467068" cy="400110"/>
          </a:xfrm>
          <a:prstGeom prst="rect">
            <a:avLst/>
          </a:prstGeom>
          <a:noFill/>
        </p:spPr>
        <p:txBody>
          <a:bodyPr wrap="none" rtlCol="0">
            <a:spAutoFit/>
          </a:bodyPr>
          <a:lstStyle/>
          <a:p>
            <a:pPr defTabSz="685800" fontAlgn="auto">
              <a:spcBef>
                <a:spcPts val="0"/>
              </a:spcBef>
              <a:spcAft>
                <a:spcPts val="0"/>
              </a:spcAft>
            </a:pPr>
            <a:r>
              <a:rPr lang="zh-CN" altLang="en-US" sz="2000" b="0" dirty="0">
                <a:solidFill>
                  <a:srgbClr val="BF8714"/>
                </a:solidFill>
                <a:latin typeface="微软雅黑" panose="020B0503020204020204" pitchFamily="34" charset="-122"/>
                <a:ea typeface="微软雅黑" panose="020B0503020204020204" pitchFamily="34" charset="-122"/>
              </a:rPr>
              <a:t>怎麼挑高中</a:t>
            </a:r>
          </a:p>
        </p:txBody>
      </p:sp>
      <p:sp>
        <p:nvSpPr>
          <p:cNvPr id="34" name="TextBox 76"/>
          <p:cNvSpPr txBox="1"/>
          <p:nvPr/>
        </p:nvSpPr>
        <p:spPr>
          <a:xfrm>
            <a:off x="105583" y="1055148"/>
            <a:ext cx="544861" cy="484748"/>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2700" b="0" dirty="0">
                <a:solidFill>
                  <a:srgbClr val="BF8714"/>
                </a:solidFill>
                <a:latin typeface="微软雅黑" panose="020B0503020204020204" pitchFamily="34" charset="-122"/>
                <a:ea typeface="微软雅黑" panose="020B0503020204020204" pitchFamily="34" charset="-122"/>
              </a:rPr>
              <a:t>02</a:t>
            </a:r>
            <a:endParaRPr lang="zh-CN" altLang="en-US" sz="2700" b="0" dirty="0">
              <a:solidFill>
                <a:srgbClr val="BF8714"/>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650443" y="1032403"/>
            <a:ext cx="0" cy="530239"/>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sp>
        <p:nvSpPr>
          <p:cNvPr id="9" name="剪去对角的矩形 8"/>
          <p:cNvSpPr/>
          <p:nvPr/>
        </p:nvSpPr>
        <p:spPr bwMode="auto">
          <a:xfrm>
            <a:off x="198920" y="2021874"/>
            <a:ext cx="272456" cy="172640"/>
          </a:xfrm>
          <a:prstGeom prst="snip2DiagRect">
            <a:avLst/>
          </a:prstGeom>
          <a:solidFill>
            <a:srgbClr val="886D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fontAlgn="auto">
              <a:spcBef>
                <a:spcPts val="0"/>
              </a:spcBef>
              <a:spcAft>
                <a:spcPts val="0"/>
              </a:spcAft>
              <a:defRPr/>
            </a:pPr>
            <a:endParaRPr lang="zh-CN" altLang="en-US" sz="3600" b="0">
              <a:solidFill>
                <a:prstClr val="black">
                  <a:lumMod val="65000"/>
                  <a:lumOff val="35000"/>
                </a:prstClr>
              </a:solidFill>
            </a:endParaRPr>
          </a:p>
        </p:txBody>
      </p:sp>
      <p:sp>
        <p:nvSpPr>
          <p:cNvPr id="10" name="剪去对角的矩形 9"/>
          <p:cNvSpPr/>
          <p:nvPr/>
        </p:nvSpPr>
        <p:spPr bwMode="auto">
          <a:xfrm>
            <a:off x="191169" y="4324938"/>
            <a:ext cx="269081" cy="172640"/>
          </a:xfrm>
          <a:prstGeom prst="snip2DiagRect">
            <a:avLst/>
          </a:prstGeom>
          <a:solidFill>
            <a:srgbClr val="BF871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fontAlgn="auto">
              <a:spcBef>
                <a:spcPts val="0"/>
              </a:spcBef>
              <a:spcAft>
                <a:spcPts val="0"/>
              </a:spcAft>
              <a:defRPr/>
            </a:pPr>
            <a:endParaRPr lang="zh-CN" altLang="en-US" sz="1400" b="0">
              <a:solidFill>
                <a:prstClr val="black">
                  <a:lumMod val="65000"/>
                  <a:lumOff val="35000"/>
                </a:prstClr>
              </a:solidFill>
            </a:endParaRPr>
          </a:p>
        </p:txBody>
      </p:sp>
      <p:sp>
        <p:nvSpPr>
          <p:cNvPr id="11" name="TextBox 76"/>
          <p:cNvSpPr txBox="1"/>
          <p:nvPr/>
        </p:nvSpPr>
        <p:spPr>
          <a:xfrm>
            <a:off x="607579" y="1811926"/>
            <a:ext cx="7950632" cy="623248"/>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3600" dirty="0">
                <a:solidFill>
                  <a:srgbClr val="886D27"/>
                </a:solidFill>
                <a:latin typeface="微软雅黑" panose="020B0503020204020204" pitchFamily="34" charset="-122"/>
                <a:ea typeface="微软雅黑" panose="020B0503020204020204" pitchFamily="34" charset="-122"/>
              </a:rPr>
              <a:t>校訂必修與上大學的專業能力有關嗎？</a:t>
            </a:r>
            <a:endParaRPr lang="zh-CN" altLang="en-US" sz="3600" dirty="0">
              <a:solidFill>
                <a:srgbClr val="886D27"/>
              </a:solidFill>
              <a:latin typeface="微软雅黑" panose="020B0503020204020204" pitchFamily="34" charset="-122"/>
              <a:ea typeface="微软雅黑" panose="020B0503020204020204" pitchFamily="34" charset="-122"/>
            </a:endParaRPr>
          </a:p>
        </p:txBody>
      </p:sp>
      <p:sp>
        <p:nvSpPr>
          <p:cNvPr id="13" name="TextBox 76"/>
          <p:cNvSpPr txBox="1"/>
          <p:nvPr/>
        </p:nvSpPr>
        <p:spPr>
          <a:xfrm>
            <a:off x="471377" y="4083241"/>
            <a:ext cx="8493557" cy="1177245"/>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3600" dirty="0">
                <a:solidFill>
                  <a:srgbClr val="BF8714"/>
                </a:solidFill>
                <a:latin typeface="微软雅黑" panose="020B0503020204020204" pitchFamily="34" charset="-122"/>
                <a:ea typeface="微软雅黑" panose="020B0503020204020204" pitchFamily="34" charset="-122"/>
              </a:rPr>
              <a:t>高二分組後，排定之加深加廣選修與大學學群有連結嗎？</a:t>
            </a:r>
            <a:endParaRPr lang="zh-CN" altLang="en-US" sz="3600" dirty="0">
              <a:solidFill>
                <a:srgbClr val="BF8714"/>
              </a:solidFill>
              <a:latin typeface="微软雅黑" panose="020B0503020204020204" pitchFamily="34" charset="-122"/>
              <a:ea typeface="微软雅黑" panose="020B0503020204020204" pitchFamily="34" charset="-122"/>
            </a:endParaRPr>
          </a:p>
        </p:txBody>
      </p:sp>
      <p:sp>
        <p:nvSpPr>
          <p:cNvPr id="15" name="TextBox 76"/>
          <p:cNvSpPr txBox="1"/>
          <p:nvPr/>
        </p:nvSpPr>
        <p:spPr>
          <a:xfrm>
            <a:off x="607579" y="2899083"/>
            <a:ext cx="7950632" cy="623248"/>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3600" dirty="0">
                <a:solidFill>
                  <a:srgbClr val="886D27"/>
                </a:solidFill>
                <a:latin typeface="微软雅黑" panose="020B0503020204020204" pitchFamily="34" charset="-122"/>
                <a:ea typeface="微软雅黑" panose="020B0503020204020204" pitchFamily="34" charset="-122"/>
              </a:rPr>
              <a:t>多元選修真的多元嗎？</a:t>
            </a:r>
            <a:endParaRPr lang="zh-CN" altLang="en-US" sz="3600" dirty="0">
              <a:solidFill>
                <a:srgbClr val="886D27"/>
              </a:solidFill>
              <a:latin typeface="微软雅黑" panose="020B0503020204020204" pitchFamily="34" charset="-122"/>
              <a:ea typeface="微软雅黑" panose="020B0503020204020204" pitchFamily="34" charset="-122"/>
            </a:endParaRPr>
          </a:p>
        </p:txBody>
      </p:sp>
      <p:sp>
        <p:nvSpPr>
          <p:cNvPr id="16" name="剪去对角的矩形 8"/>
          <p:cNvSpPr/>
          <p:nvPr/>
        </p:nvSpPr>
        <p:spPr bwMode="auto">
          <a:xfrm>
            <a:off x="198920" y="3129509"/>
            <a:ext cx="272456" cy="172640"/>
          </a:xfrm>
          <a:prstGeom prst="snip2DiagRect">
            <a:avLst/>
          </a:prstGeom>
          <a:solidFill>
            <a:srgbClr val="886D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fontAlgn="auto">
              <a:spcBef>
                <a:spcPts val="0"/>
              </a:spcBef>
              <a:spcAft>
                <a:spcPts val="0"/>
              </a:spcAft>
              <a:defRPr/>
            </a:pPr>
            <a:endParaRPr lang="zh-CN" altLang="en-US" sz="3600" b="0">
              <a:solidFill>
                <a:prstClr val="black">
                  <a:lumMod val="65000"/>
                  <a:lumOff val="35000"/>
                </a:prstClr>
              </a:solidFill>
            </a:endParaRPr>
          </a:p>
        </p:txBody>
      </p:sp>
    </p:spTree>
    <p:extLst>
      <p:ext uri="{BB962C8B-B14F-4D97-AF65-F5344CB8AC3E}">
        <p14:creationId xmlns:p14="http://schemas.microsoft.com/office/powerpoint/2010/main" val="293406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3" grpId="0"/>
      <p:bldP spid="15" grpId="0"/>
      <p:bldP spid="1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6"/>
          <p:cNvSpPr txBox="1"/>
          <p:nvPr/>
        </p:nvSpPr>
        <p:spPr>
          <a:xfrm>
            <a:off x="673004" y="1055148"/>
            <a:ext cx="1467068" cy="400110"/>
          </a:xfrm>
          <a:prstGeom prst="rect">
            <a:avLst/>
          </a:prstGeom>
          <a:noFill/>
        </p:spPr>
        <p:txBody>
          <a:bodyPr wrap="none" rtlCol="0">
            <a:spAutoFit/>
          </a:bodyPr>
          <a:lstStyle/>
          <a:p>
            <a:pPr defTabSz="685800" fontAlgn="auto">
              <a:spcBef>
                <a:spcPts val="0"/>
              </a:spcBef>
              <a:spcAft>
                <a:spcPts val="0"/>
              </a:spcAft>
            </a:pPr>
            <a:r>
              <a:rPr lang="zh-CN" altLang="en-US" sz="2000" b="0" dirty="0">
                <a:solidFill>
                  <a:srgbClr val="BF8714"/>
                </a:solidFill>
                <a:latin typeface="微软雅黑" panose="020B0503020204020204" pitchFamily="34" charset="-122"/>
                <a:ea typeface="微软雅黑" panose="020B0503020204020204" pitchFamily="34" charset="-122"/>
              </a:rPr>
              <a:t>怎麼挑高中</a:t>
            </a:r>
          </a:p>
        </p:txBody>
      </p:sp>
      <p:sp>
        <p:nvSpPr>
          <p:cNvPr id="34" name="TextBox 76"/>
          <p:cNvSpPr txBox="1"/>
          <p:nvPr/>
        </p:nvSpPr>
        <p:spPr>
          <a:xfrm>
            <a:off x="105583" y="1055148"/>
            <a:ext cx="544861" cy="484748"/>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2700" b="0" dirty="0">
                <a:solidFill>
                  <a:srgbClr val="BF8714"/>
                </a:solidFill>
                <a:latin typeface="微软雅黑" panose="020B0503020204020204" pitchFamily="34" charset="-122"/>
                <a:ea typeface="微软雅黑" panose="020B0503020204020204" pitchFamily="34" charset="-122"/>
              </a:rPr>
              <a:t>02</a:t>
            </a:r>
            <a:endParaRPr lang="zh-CN" altLang="en-US" sz="2700" b="0" dirty="0">
              <a:solidFill>
                <a:srgbClr val="BF8714"/>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650443" y="1032403"/>
            <a:ext cx="0" cy="530239"/>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sp>
        <p:nvSpPr>
          <p:cNvPr id="9" name="剪去对角的矩形 8"/>
          <p:cNvSpPr/>
          <p:nvPr/>
        </p:nvSpPr>
        <p:spPr bwMode="auto">
          <a:xfrm>
            <a:off x="198920" y="3297554"/>
            <a:ext cx="272456" cy="172640"/>
          </a:xfrm>
          <a:prstGeom prst="snip2DiagRect">
            <a:avLst/>
          </a:prstGeom>
          <a:solidFill>
            <a:srgbClr val="886D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fontAlgn="auto">
              <a:spcBef>
                <a:spcPts val="0"/>
              </a:spcBef>
              <a:spcAft>
                <a:spcPts val="0"/>
              </a:spcAft>
              <a:defRPr/>
            </a:pPr>
            <a:endParaRPr lang="zh-CN" altLang="en-US" sz="3600" b="0">
              <a:solidFill>
                <a:prstClr val="black">
                  <a:lumMod val="65000"/>
                  <a:lumOff val="35000"/>
                </a:prstClr>
              </a:solidFill>
            </a:endParaRPr>
          </a:p>
        </p:txBody>
      </p:sp>
      <p:sp>
        <p:nvSpPr>
          <p:cNvPr id="11" name="TextBox 76"/>
          <p:cNvSpPr txBox="1"/>
          <p:nvPr/>
        </p:nvSpPr>
        <p:spPr>
          <a:xfrm>
            <a:off x="599968" y="3125913"/>
            <a:ext cx="7950632" cy="623248"/>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3600" dirty="0">
                <a:solidFill>
                  <a:srgbClr val="886D27"/>
                </a:solidFill>
                <a:latin typeface="微软雅黑" panose="020B0503020204020204" pitchFamily="34" charset="-122"/>
                <a:ea typeface="微软雅黑" panose="020B0503020204020204" pitchFamily="34" charset="-122"/>
              </a:rPr>
              <a:t>學校社團多元嗎？</a:t>
            </a:r>
            <a:endParaRPr lang="zh-CN" altLang="en-US" sz="3600" dirty="0">
              <a:solidFill>
                <a:srgbClr val="886D27"/>
              </a:solidFill>
              <a:latin typeface="微软雅黑" panose="020B0503020204020204" pitchFamily="34" charset="-122"/>
              <a:ea typeface="微软雅黑" panose="020B0503020204020204" pitchFamily="34" charset="-122"/>
            </a:endParaRPr>
          </a:p>
        </p:txBody>
      </p:sp>
      <p:sp>
        <p:nvSpPr>
          <p:cNvPr id="15" name="TextBox 76"/>
          <p:cNvSpPr txBox="1"/>
          <p:nvPr/>
        </p:nvSpPr>
        <p:spPr>
          <a:xfrm>
            <a:off x="599968" y="3996820"/>
            <a:ext cx="7950632" cy="623248"/>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3600" dirty="0">
                <a:solidFill>
                  <a:srgbClr val="886D27"/>
                </a:solidFill>
                <a:latin typeface="微软雅黑" panose="020B0503020204020204" pitchFamily="34" charset="-122"/>
                <a:ea typeface="微软雅黑" panose="020B0503020204020204" pitchFamily="34" charset="-122"/>
              </a:rPr>
              <a:t>學校的特色活動有哪些？</a:t>
            </a:r>
            <a:endParaRPr lang="zh-CN" altLang="en-US" sz="3600" dirty="0">
              <a:solidFill>
                <a:srgbClr val="886D27"/>
              </a:solidFill>
              <a:latin typeface="微软雅黑" panose="020B0503020204020204" pitchFamily="34" charset="-122"/>
              <a:ea typeface="微软雅黑" panose="020B0503020204020204" pitchFamily="34" charset="-122"/>
            </a:endParaRPr>
          </a:p>
        </p:txBody>
      </p:sp>
      <p:sp>
        <p:nvSpPr>
          <p:cNvPr id="16" name="剪去对角的矩形 8"/>
          <p:cNvSpPr/>
          <p:nvPr/>
        </p:nvSpPr>
        <p:spPr bwMode="auto">
          <a:xfrm>
            <a:off x="198920" y="4254781"/>
            <a:ext cx="272456" cy="172640"/>
          </a:xfrm>
          <a:prstGeom prst="snip2DiagRect">
            <a:avLst/>
          </a:prstGeom>
          <a:solidFill>
            <a:srgbClr val="886D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fontAlgn="auto">
              <a:spcBef>
                <a:spcPts val="0"/>
              </a:spcBef>
              <a:spcAft>
                <a:spcPts val="0"/>
              </a:spcAft>
              <a:defRPr/>
            </a:pPr>
            <a:endParaRPr lang="zh-CN" altLang="en-US" sz="3600" b="0">
              <a:solidFill>
                <a:prstClr val="black">
                  <a:lumMod val="65000"/>
                  <a:lumOff val="35000"/>
                </a:prstClr>
              </a:solidFill>
            </a:endParaRPr>
          </a:p>
        </p:txBody>
      </p:sp>
      <p:sp>
        <p:nvSpPr>
          <p:cNvPr id="14" name="TextBox 76"/>
          <p:cNvSpPr txBox="1"/>
          <p:nvPr/>
        </p:nvSpPr>
        <p:spPr>
          <a:xfrm>
            <a:off x="599969" y="1780338"/>
            <a:ext cx="8493557" cy="1177245"/>
          </a:xfrm>
          <a:prstGeom prst="rect">
            <a:avLst/>
          </a:prstGeom>
          <a:noFill/>
          <a:effectLst/>
        </p:spPr>
        <p:txBody>
          <a:bodyPr wrap="square" lIns="68580" tIns="34290" rIns="68580" bIns="34290" rtlCol="0">
            <a:spAutoFit/>
          </a:bodyPr>
          <a:lstStyle/>
          <a:p>
            <a:pPr defTabSz="685800" fontAlgn="auto">
              <a:spcBef>
                <a:spcPts val="0"/>
              </a:spcBef>
              <a:spcAft>
                <a:spcPts val="0"/>
              </a:spcAft>
            </a:pPr>
            <a:r>
              <a:rPr lang="zh-TW" altLang="en-US" sz="3600" dirty="0">
                <a:solidFill>
                  <a:srgbClr val="BF8714"/>
                </a:solidFill>
                <a:latin typeface="微软雅黑" panose="020B0503020204020204" pitchFamily="34" charset="-122"/>
                <a:ea typeface="微软雅黑" panose="020B0503020204020204" pitchFamily="34" charset="-122"/>
              </a:rPr>
              <a:t>自主學習的規範與自主學習計劃格式清楚嗎？</a:t>
            </a:r>
            <a:endParaRPr lang="zh-CN" altLang="en-US" sz="3600" dirty="0">
              <a:solidFill>
                <a:srgbClr val="BF8714"/>
              </a:solidFill>
              <a:latin typeface="微软雅黑" panose="020B0503020204020204" pitchFamily="34" charset="-122"/>
              <a:ea typeface="微软雅黑" panose="020B0503020204020204" pitchFamily="34" charset="-122"/>
            </a:endParaRPr>
          </a:p>
        </p:txBody>
      </p:sp>
      <p:sp>
        <p:nvSpPr>
          <p:cNvPr id="19" name="剪去对角的矩形 9"/>
          <p:cNvSpPr/>
          <p:nvPr/>
        </p:nvSpPr>
        <p:spPr bwMode="auto">
          <a:xfrm>
            <a:off x="194686" y="2123551"/>
            <a:ext cx="269081" cy="172640"/>
          </a:xfrm>
          <a:prstGeom prst="snip2DiagRect">
            <a:avLst/>
          </a:prstGeom>
          <a:solidFill>
            <a:srgbClr val="BF871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fontAlgn="auto">
              <a:spcBef>
                <a:spcPts val="0"/>
              </a:spcBef>
              <a:spcAft>
                <a:spcPts val="0"/>
              </a:spcAft>
              <a:defRPr/>
            </a:pPr>
            <a:endParaRPr lang="zh-CN" altLang="en-US" sz="1400" b="0">
              <a:solidFill>
                <a:prstClr val="black">
                  <a:lumMod val="65000"/>
                  <a:lumOff val="35000"/>
                </a:prstClr>
              </a:solidFill>
            </a:endParaRPr>
          </a:p>
        </p:txBody>
      </p:sp>
    </p:spTree>
    <p:extLst>
      <p:ext uri="{BB962C8B-B14F-4D97-AF65-F5344CB8AC3E}">
        <p14:creationId xmlns:p14="http://schemas.microsoft.com/office/powerpoint/2010/main" val="129836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5" grpId="0"/>
      <p:bldP spid="16" grpId="0" animBg="1"/>
      <p:bldP spid="14" grpId="0"/>
      <p:bldP spid="1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0632" y="3543237"/>
            <a:ext cx="2353369" cy="2316014"/>
          </a:xfrm>
          <a:prstGeom prst="rect">
            <a:avLst/>
          </a:prstGeom>
        </p:spPr>
      </p:pic>
      <p:sp>
        <p:nvSpPr>
          <p:cNvPr id="22" name="TextBox 76"/>
          <p:cNvSpPr txBox="1"/>
          <p:nvPr/>
        </p:nvSpPr>
        <p:spPr>
          <a:xfrm>
            <a:off x="270199" y="3232774"/>
            <a:ext cx="754053" cy="700192"/>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4100" b="0" dirty="0" smtClean="0">
                <a:solidFill>
                  <a:srgbClr val="886D27"/>
                </a:solidFill>
                <a:latin typeface="微软雅黑" panose="020B0503020204020204" pitchFamily="34" charset="-122"/>
                <a:ea typeface="微软雅黑" panose="020B0503020204020204" pitchFamily="34" charset="-122"/>
              </a:rPr>
              <a:t>0</a:t>
            </a:r>
            <a:r>
              <a:rPr lang="en-US" altLang="zh-TW" sz="4100" b="0" dirty="0" smtClean="0">
                <a:solidFill>
                  <a:srgbClr val="886D27"/>
                </a:solidFill>
                <a:latin typeface="微软雅黑" panose="020B0503020204020204" pitchFamily="34" charset="-122"/>
                <a:ea typeface="微软雅黑" panose="020B0503020204020204" pitchFamily="34" charset="-122"/>
              </a:rPr>
              <a:t>3</a:t>
            </a:r>
            <a:endParaRPr lang="zh-CN" altLang="en-US" sz="4100" b="0" dirty="0">
              <a:solidFill>
                <a:srgbClr val="886D27"/>
              </a:solidFill>
              <a:latin typeface="微软雅黑" panose="020B0503020204020204" pitchFamily="34" charset="-122"/>
              <a:ea typeface="微软雅黑" panose="020B0503020204020204" pitchFamily="34" charset="-122"/>
            </a:endParaRPr>
          </a:p>
        </p:txBody>
      </p:sp>
      <p:sp>
        <p:nvSpPr>
          <p:cNvPr id="28" name="矩形 27"/>
          <p:cNvSpPr/>
          <p:nvPr/>
        </p:nvSpPr>
        <p:spPr>
          <a:xfrm>
            <a:off x="1357833" y="3759842"/>
            <a:ext cx="5245090" cy="346249"/>
          </a:xfrm>
          <a:prstGeom prst="rect">
            <a:avLst/>
          </a:prstGeom>
        </p:spPr>
        <p:txBody>
          <a:bodyPr wrap="none" lIns="68580" tIns="34290" rIns="68580" bIns="34290">
            <a:spAutoFit/>
          </a:bodyPr>
          <a:lstStyle/>
          <a:p>
            <a:pPr defTabSz="685800" fontAlgn="auto">
              <a:spcAft>
                <a:spcPts val="0"/>
              </a:spcAft>
            </a:pPr>
            <a:r>
              <a:rPr lang="en-US" altLang="zh-CN" b="0" dirty="0">
                <a:solidFill>
                  <a:prstClr val="black">
                    <a:lumMod val="65000"/>
                    <a:lumOff val="35000"/>
                  </a:prstClr>
                </a:solidFill>
                <a:latin typeface="微软雅黑" panose="020B0503020204020204" pitchFamily="34" charset="-122"/>
                <a:ea typeface="微软雅黑" panose="020B0503020204020204" pitchFamily="34" charset="-122"/>
              </a:rPr>
              <a:t>What should you do after I go to high school?</a:t>
            </a:r>
          </a:p>
        </p:txBody>
      </p:sp>
      <p:sp>
        <p:nvSpPr>
          <p:cNvPr id="29" name="TextBox 76"/>
          <p:cNvSpPr txBox="1"/>
          <p:nvPr/>
        </p:nvSpPr>
        <p:spPr>
          <a:xfrm>
            <a:off x="1214957" y="2969894"/>
            <a:ext cx="5485877" cy="684803"/>
          </a:xfrm>
          <a:prstGeom prst="rect">
            <a:avLst/>
          </a:prstGeom>
          <a:noFill/>
        </p:spPr>
        <p:txBody>
          <a:bodyPr wrap="square" lIns="68580" tIns="34290" rIns="68580" bIns="34290" rtlCol="0">
            <a:spAutoFit/>
          </a:bodyPr>
          <a:lstStyle/>
          <a:p>
            <a:pPr defTabSz="685800" fontAlgn="auto">
              <a:spcBef>
                <a:spcPts val="0"/>
              </a:spcBef>
              <a:spcAft>
                <a:spcPts val="0"/>
              </a:spcAft>
            </a:pPr>
            <a:r>
              <a:rPr lang="zh-TW" altLang="en-US" sz="4000" b="0" dirty="0">
                <a:solidFill>
                  <a:srgbClr val="886D27"/>
                </a:solidFill>
                <a:latin typeface="微软雅黑" panose="020B0503020204020204" pitchFamily="34" charset="-122"/>
                <a:ea typeface="微软雅黑" panose="020B0503020204020204" pitchFamily="34" charset="-122"/>
              </a:rPr>
              <a:t>上高中該做什麼努力？</a:t>
            </a:r>
            <a:endParaRPr lang="zh-CN" altLang="en-US" sz="4000" b="0" dirty="0">
              <a:solidFill>
                <a:srgbClr val="886D27"/>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1125157" y="2987359"/>
            <a:ext cx="0" cy="1183328"/>
          </a:xfrm>
          <a:prstGeom prst="line">
            <a:avLst/>
          </a:prstGeom>
          <a:ln w="28575">
            <a:solidFill>
              <a:srgbClr val="886D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9078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6"/>
          <p:cNvSpPr txBox="1"/>
          <p:nvPr/>
        </p:nvSpPr>
        <p:spPr>
          <a:xfrm>
            <a:off x="650444" y="1060098"/>
            <a:ext cx="2749471" cy="400110"/>
          </a:xfrm>
          <a:prstGeom prst="rect">
            <a:avLst/>
          </a:prstGeom>
          <a:noFill/>
        </p:spPr>
        <p:txBody>
          <a:bodyPr wrap="none" rtlCol="0">
            <a:spAutoFit/>
          </a:bodyPr>
          <a:lstStyle/>
          <a:p>
            <a:pPr defTabSz="685800" fontAlgn="auto">
              <a:spcBef>
                <a:spcPts val="0"/>
              </a:spcBef>
              <a:spcAft>
                <a:spcPts val="0"/>
              </a:spcAft>
            </a:pPr>
            <a:r>
              <a:rPr lang="zh-TW" altLang="en-US" sz="2000" b="0" dirty="0">
                <a:solidFill>
                  <a:srgbClr val="BF8714"/>
                </a:solidFill>
                <a:latin typeface="微软雅黑" panose="020B0503020204020204" pitchFamily="34" charset="-122"/>
                <a:ea typeface="微软雅黑" panose="020B0503020204020204" pitchFamily="34" charset="-122"/>
              </a:rPr>
              <a:t>上高中該做什麼努力？</a:t>
            </a:r>
          </a:p>
        </p:txBody>
      </p:sp>
      <p:sp>
        <p:nvSpPr>
          <p:cNvPr id="34" name="TextBox 76"/>
          <p:cNvSpPr txBox="1"/>
          <p:nvPr/>
        </p:nvSpPr>
        <p:spPr>
          <a:xfrm>
            <a:off x="105583" y="1055148"/>
            <a:ext cx="545662" cy="484748"/>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2700" b="0" dirty="0" smtClean="0">
                <a:solidFill>
                  <a:srgbClr val="BF8714"/>
                </a:solidFill>
                <a:latin typeface="微软雅黑" panose="020B0503020204020204" pitchFamily="34" charset="-122"/>
                <a:ea typeface="微软雅黑" panose="020B0503020204020204" pitchFamily="34" charset="-122"/>
              </a:rPr>
              <a:t>0</a:t>
            </a:r>
            <a:r>
              <a:rPr lang="en-US" altLang="zh-TW" sz="2700" b="0" dirty="0" smtClean="0">
                <a:solidFill>
                  <a:srgbClr val="BF8714"/>
                </a:solidFill>
                <a:latin typeface="微软雅黑" panose="020B0503020204020204" pitchFamily="34" charset="-122"/>
                <a:ea typeface="微软雅黑" panose="020B0503020204020204" pitchFamily="34" charset="-122"/>
              </a:rPr>
              <a:t>3</a:t>
            </a:r>
            <a:endParaRPr lang="zh-CN" altLang="en-US" sz="2700" b="0" dirty="0">
              <a:solidFill>
                <a:srgbClr val="BF8714"/>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650443" y="1032403"/>
            <a:ext cx="0" cy="530239"/>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pic>
        <p:nvPicPr>
          <p:cNvPr id="9"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354" t="8440" r="6203" b="10137"/>
          <a:stretch>
            <a:fillRect/>
          </a:stretch>
        </p:blipFill>
        <p:spPr>
          <a:xfrm>
            <a:off x="-33349" y="1802533"/>
            <a:ext cx="2960656" cy="3663550"/>
          </a:xfrm>
          <a:prstGeom prst="rect">
            <a:avLst/>
          </a:prstGeom>
        </p:spPr>
      </p:pic>
      <p:sp>
        <p:nvSpPr>
          <p:cNvPr id="10" name="矩形 9"/>
          <p:cNvSpPr>
            <a:spLocks noChangeArrowheads="1"/>
          </p:cNvSpPr>
          <p:nvPr/>
        </p:nvSpPr>
        <p:spPr bwMode="auto">
          <a:xfrm>
            <a:off x="423191" y="2320206"/>
            <a:ext cx="2078244" cy="2734053"/>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Aft>
                <a:spcPts val="0"/>
              </a:spcAft>
            </a:pPr>
            <a:endParaRPr lang="zh-CN" altLang="zh-CN" sz="900" b="0">
              <a:solidFill>
                <a:srgbClr val="FFFFFF"/>
              </a:solidFill>
              <a:latin typeface="华文细黑" panose="02010600040101010101" pitchFamily="2" charset="-122"/>
              <a:ea typeface="华文细黑" panose="02010600040101010101" pitchFamily="2" charset="-122"/>
              <a:sym typeface="宋体" panose="02010600030101010101" pitchFamily="2" charset="-122"/>
            </a:endParaRPr>
          </a:p>
        </p:txBody>
      </p:sp>
      <p:grpSp>
        <p:nvGrpSpPr>
          <p:cNvPr id="11" name="组合 10"/>
          <p:cNvGrpSpPr/>
          <p:nvPr/>
        </p:nvGrpSpPr>
        <p:grpSpPr>
          <a:xfrm flipH="1">
            <a:off x="2954700" y="2241845"/>
            <a:ext cx="556472" cy="493795"/>
            <a:chOff x="6350" y="1588"/>
            <a:chExt cx="1403350" cy="1182687"/>
          </a:xfrm>
          <a:solidFill>
            <a:srgbClr val="886D27"/>
          </a:solidFill>
        </p:grpSpPr>
        <p:sp>
          <p:nvSpPr>
            <p:cNvPr id="12" name="Freeform 5"/>
            <p:cNvSpPr/>
            <p:nvPr/>
          </p:nvSpPr>
          <p:spPr bwMode="auto">
            <a:xfrm>
              <a:off x="498475" y="1588"/>
              <a:ext cx="627063" cy="625475"/>
            </a:xfrm>
            <a:custGeom>
              <a:avLst/>
              <a:gdLst>
                <a:gd name="T0" fmla="*/ 163 w 166"/>
                <a:gd name="T1" fmla="*/ 30 h 165"/>
                <a:gd name="T2" fmla="*/ 134 w 166"/>
                <a:gd name="T3" fmla="*/ 1 h 165"/>
                <a:gd name="T4" fmla="*/ 127 w 166"/>
                <a:gd name="T5" fmla="*/ 0 h 165"/>
                <a:gd name="T6" fmla="*/ 99 w 166"/>
                <a:gd name="T7" fmla="*/ 0 h 165"/>
                <a:gd name="T8" fmla="*/ 94 w 166"/>
                <a:gd name="T9" fmla="*/ 2 h 165"/>
                <a:gd name="T10" fmla="*/ 3 w 166"/>
                <a:gd name="T11" fmla="*/ 93 h 165"/>
                <a:gd name="T12" fmla="*/ 3 w 166"/>
                <a:gd name="T13" fmla="*/ 105 h 165"/>
                <a:gd name="T14" fmla="*/ 9 w 166"/>
                <a:gd name="T15" fmla="*/ 107 h 165"/>
                <a:gd name="T16" fmla="*/ 15 w 166"/>
                <a:gd name="T17" fmla="*/ 104 h 165"/>
                <a:gd name="T18" fmla="*/ 104 w 166"/>
                <a:gd name="T19" fmla="*/ 15 h 165"/>
                <a:gd name="T20" fmla="*/ 125 w 166"/>
                <a:gd name="T21" fmla="*/ 15 h 165"/>
                <a:gd name="T22" fmla="*/ 126 w 166"/>
                <a:gd name="T23" fmla="*/ 16 h 165"/>
                <a:gd name="T24" fmla="*/ 125 w 166"/>
                <a:gd name="T25" fmla="*/ 17 h 165"/>
                <a:gd name="T26" fmla="*/ 25 w 166"/>
                <a:gd name="T27" fmla="*/ 117 h 165"/>
                <a:gd name="T28" fmla="*/ 25 w 166"/>
                <a:gd name="T29" fmla="*/ 123 h 165"/>
                <a:gd name="T30" fmla="*/ 29 w 166"/>
                <a:gd name="T31" fmla="*/ 124 h 165"/>
                <a:gd name="T32" fmla="*/ 32 w 166"/>
                <a:gd name="T33" fmla="*/ 123 h 165"/>
                <a:gd name="T34" fmla="*/ 131 w 166"/>
                <a:gd name="T35" fmla="*/ 23 h 165"/>
                <a:gd name="T36" fmla="*/ 132 w 166"/>
                <a:gd name="T37" fmla="*/ 23 h 165"/>
                <a:gd name="T38" fmla="*/ 143 w 166"/>
                <a:gd name="T39" fmla="*/ 34 h 165"/>
                <a:gd name="T40" fmla="*/ 142 w 166"/>
                <a:gd name="T41" fmla="*/ 34 h 165"/>
                <a:gd name="T42" fmla="*/ 42 w 166"/>
                <a:gd name="T43" fmla="*/ 134 h 165"/>
                <a:gd name="T44" fmla="*/ 42 w 166"/>
                <a:gd name="T45" fmla="*/ 140 h 165"/>
                <a:gd name="T46" fmla="*/ 45 w 166"/>
                <a:gd name="T47" fmla="*/ 141 h 165"/>
                <a:gd name="T48" fmla="*/ 49 w 166"/>
                <a:gd name="T49" fmla="*/ 140 h 165"/>
                <a:gd name="T50" fmla="*/ 148 w 166"/>
                <a:gd name="T51" fmla="*/ 40 h 165"/>
                <a:gd name="T52" fmla="*/ 149 w 166"/>
                <a:gd name="T53" fmla="*/ 40 h 165"/>
                <a:gd name="T54" fmla="*/ 151 w 166"/>
                <a:gd name="T55" fmla="*/ 41 h 165"/>
                <a:gd name="T56" fmla="*/ 151 w 166"/>
                <a:gd name="T57" fmla="*/ 61 h 165"/>
                <a:gd name="T58" fmla="*/ 61 w 166"/>
                <a:gd name="T59" fmla="*/ 150 h 165"/>
                <a:gd name="T60" fmla="*/ 61 w 166"/>
                <a:gd name="T61" fmla="*/ 162 h 165"/>
                <a:gd name="T62" fmla="*/ 67 w 166"/>
                <a:gd name="T63" fmla="*/ 165 h 165"/>
                <a:gd name="T64" fmla="*/ 73 w 166"/>
                <a:gd name="T65" fmla="*/ 162 h 165"/>
                <a:gd name="T66" fmla="*/ 164 w 166"/>
                <a:gd name="T67" fmla="*/ 71 h 165"/>
                <a:gd name="T68" fmla="*/ 164 w 166"/>
                <a:gd name="T69" fmla="*/ 71 h 165"/>
                <a:gd name="T70" fmla="*/ 166 w 166"/>
                <a:gd name="T71" fmla="*/ 65 h 165"/>
                <a:gd name="T72" fmla="*/ 166 w 166"/>
                <a:gd name="T73" fmla="*/ 37 h 165"/>
                <a:gd name="T74" fmla="*/ 163 w 166"/>
                <a:gd name="T75" fmla="*/ 3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 h="165">
                  <a:moveTo>
                    <a:pt x="163" y="30"/>
                  </a:moveTo>
                  <a:cubicBezTo>
                    <a:pt x="134" y="1"/>
                    <a:pt x="134" y="1"/>
                    <a:pt x="134" y="1"/>
                  </a:cubicBezTo>
                  <a:cubicBezTo>
                    <a:pt x="133" y="0"/>
                    <a:pt x="130" y="0"/>
                    <a:pt x="127" y="0"/>
                  </a:cubicBezTo>
                  <a:cubicBezTo>
                    <a:pt x="99" y="0"/>
                    <a:pt x="99" y="0"/>
                    <a:pt x="99" y="0"/>
                  </a:cubicBezTo>
                  <a:cubicBezTo>
                    <a:pt x="97" y="0"/>
                    <a:pt x="96" y="0"/>
                    <a:pt x="94" y="2"/>
                  </a:cubicBezTo>
                  <a:cubicBezTo>
                    <a:pt x="3" y="93"/>
                    <a:pt x="3" y="93"/>
                    <a:pt x="3" y="93"/>
                  </a:cubicBezTo>
                  <a:cubicBezTo>
                    <a:pt x="0" y="96"/>
                    <a:pt x="0" y="101"/>
                    <a:pt x="3" y="105"/>
                  </a:cubicBezTo>
                  <a:cubicBezTo>
                    <a:pt x="5" y="106"/>
                    <a:pt x="7" y="107"/>
                    <a:pt x="9" y="107"/>
                  </a:cubicBezTo>
                  <a:cubicBezTo>
                    <a:pt x="11" y="107"/>
                    <a:pt x="14" y="106"/>
                    <a:pt x="15" y="104"/>
                  </a:cubicBezTo>
                  <a:cubicBezTo>
                    <a:pt x="104" y="15"/>
                    <a:pt x="104" y="15"/>
                    <a:pt x="104" y="15"/>
                  </a:cubicBezTo>
                  <a:cubicBezTo>
                    <a:pt x="125" y="15"/>
                    <a:pt x="125" y="15"/>
                    <a:pt x="125" y="15"/>
                  </a:cubicBezTo>
                  <a:cubicBezTo>
                    <a:pt x="126" y="16"/>
                    <a:pt x="126" y="16"/>
                    <a:pt x="126" y="16"/>
                  </a:cubicBezTo>
                  <a:cubicBezTo>
                    <a:pt x="125" y="17"/>
                    <a:pt x="125" y="17"/>
                    <a:pt x="125" y="17"/>
                  </a:cubicBezTo>
                  <a:cubicBezTo>
                    <a:pt x="25" y="117"/>
                    <a:pt x="25" y="117"/>
                    <a:pt x="25" y="117"/>
                  </a:cubicBezTo>
                  <a:cubicBezTo>
                    <a:pt x="24" y="118"/>
                    <a:pt x="24" y="121"/>
                    <a:pt x="25" y="123"/>
                  </a:cubicBezTo>
                  <a:cubicBezTo>
                    <a:pt x="26" y="124"/>
                    <a:pt x="27" y="124"/>
                    <a:pt x="29" y="124"/>
                  </a:cubicBezTo>
                  <a:cubicBezTo>
                    <a:pt x="30" y="124"/>
                    <a:pt x="31" y="124"/>
                    <a:pt x="32" y="123"/>
                  </a:cubicBezTo>
                  <a:cubicBezTo>
                    <a:pt x="131" y="23"/>
                    <a:pt x="131" y="23"/>
                    <a:pt x="131" y="23"/>
                  </a:cubicBezTo>
                  <a:cubicBezTo>
                    <a:pt x="131" y="23"/>
                    <a:pt x="131" y="23"/>
                    <a:pt x="132" y="23"/>
                  </a:cubicBezTo>
                  <a:cubicBezTo>
                    <a:pt x="143" y="34"/>
                    <a:pt x="143" y="34"/>
                    <a:pt x="143" y="34"/>
                  </a:cubicBezTo>
                  <a:cubicBezTo>
                    <a:pt x="142" y="34"/>
                    <a:pt x="142" y="34"/>
                    <a:pt x="142" y="34"/>
                  </a:cubicBezTo>
                  <a:cubicBezTo>
                    <a:pt x="42" y="134"/>
                    <a:pt x="42" y="134"/>
                    <a:pt x="42" y="134"/>
                  </a:cubicBezTo>
                  <a:cubicBezTo>
                    <a:pt x="41" y="135"/>
                    <a:pt x="41" y="138"/>
                    <a:pt x="42" y="140"/>
                  </a:cubicBezTo>
                  <a:cubicBezTo>
                    <a:pt x="43" y="141"/>
                    <a:pt x="44" y="141"/>
                    <a:pt x="45" y="141"/>
                  </a:cubicBezTo>
                  <a:cubicBezTo>
                    <a:pt x="47" y="141"/>
                    <a:pt x="48" y="141"/>
                    <a:pt x="49" y="140"/>
                  </a:cubicBezTo>
                  <a:cubicBezTo>
                    <a:pt x="148" y="40"/>
                    <a:pt x="148" y="40"/>
                    <a:pt x="148" y="40"/>
                  </a:cubicBezTo>
                  <a:cubicBezTo>
                    <a:pt x="148" y="40"/>
                    <a:pt x="149" y="40"/>
                    <a:pt x="149" y="40"/>
                  </a:cubicBezTo>
                  <a:cubicBezTo>
                    <a:pt x="151" y="41"/>
                    <a:pt x="151" y="41"/>
                    <a:pt x="151" y="41"/>
                  </a:cubicBezTo>
                  <a:cubicBezTo>
                    <a:pt x="151" y="61"/>
                    <a:pt x="151" y="61"/>
                    <a:pt x="151" y="61"/>
                  </a:cubicBezTo>
                  <a:cubicBezTo>
                    <a:pt x="61" y="150"/>
                    <a:pt x="61" y="150"/>
                    <a:pt x="61" y="150"/>
                  </a:cubicBezTo>
                  <a:cubicBezTo>
                    <a:pt x="58" y="153"/>
                    <a:pt x="58" y="159"/>
                    <a:pt x="61" y="162"/>
                  </a:cubicBezTo>
                  <a:cubicBezTo>
                    <a:pt x="63" y="164"/>
                    <a:pt x="65" y="165"/>
                    <a:pt x="67" y="165"/>
                  </a:cubicBezTo>
                  <a:cubicBezTo>
                    <a:pt x="69" y="165"/>
                    <a:pt x="71" y="164"/>
                    <a:pt x="73" y="162"/>
                  </a:cubicBezTo>
                  <a:cubicBezTo>
                    <a:pt x="164" y="71"/>
                    <a:pt x="164" y="71"/>
                    <a:pt x="164" y="71"/>
                  </a:cubicBezTo>
                  <a:cubicBezTo>
                    <a:pt x="164" y="71"/>
                    <a:pt x="164" y="71"/>
                    <a:pt x="164" y="71"/>
                  </a:cubicBezTo>
                  <a:cubicBezTo>
                    <a:pt x="166" y="69"/>
                    <a:pt x="166" y="67"/>
                    <a:pt x="166" y="65"/>
                  </a:cubicBezTo>
                  <a:cubicBezTo>
                    <a:pt x="166" y="37"/>
                    <a:pt x="166" y="37"/>
                    <a:pt x="166" y="37"/>
                  </a:cubicBezTo>
                  <a:cubicBezTo>
                    <a:pt x="166" y="34"/>
                    <a:pt x="165" y="32"/>
                    <a:pt x="163"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13" name="Freeform 6"/>
            <p:cNvSpPr/>
            <p:nvPr/>
          </p:nvSpPr>
          <p:spPr bwMode="auto">
            <a:xfrm>
              <a:off x="6350" y="214313"/>
              <a:ext cx="1403350" cy="969962"/>
            </a:xfrm>
            <a:custGeom>
              <a:avLst/>
              <a:gdLst>
                <a:gd name="T0" fmla="*/ 346 w 371"/>
                <a:gd name="T1" fmla="*/ 209 h 256"/>
                <a:gd name="T2" fmla="*/ 346 w 371"/>
                <a:gd name="T3" fmla="*/ 25 h 256"/>
                <a:gd name="T4" fmla="*/ 321 w 371"/>
                <a:gd name="T5" fmla="*/ 0 h 256"/>
                <a:gd name="T6" fmla="*/ 309 w 371"/>
                <a:gd name="T7" fmla="*/ 0 h 256"/>
                <a:gd name="T8" fmla="*/ 309 w 371"/>
                <a:gd name="T9" fmla="*/ 9 h 256"/>
                <a:gd name="T10" fmla="*/ 309 w 371"/>
                <a:gd name="T11" fmla="*/ 12 h 256"/>
                <a:gd name="T12" fmla="*/ 321 w 371"/>
                <a:gd name="T13" fmla="*/ 12 h 256"/>
                <a:gd name="T14" fmla="*/ 334 w 371"/>
                <a:gd name="T15" fmla="*/ 25 h 256"/>
                <a:gd name="T16" fmla="*/ 334 w 371"/>
                <a:gd name="T17" fmla="*/ 209 h 256"/>
                <a:gd name="T18" fmla="*/ 231 w 371"/>
                <a:gd name="T19" fmla="*/ 209 h 256"/>
                <a:gd name="T20" fmla="*/ 231 w 371"/>
                <a:gd name="T21" fmla="*/ 212 h 256"/>
                <a:gd name="T22" fmla="*/ 218 w 371"/>
                <a:gd name="T23" fmla="*/ 225 h 256"/>
                <a:gd name="T24" fmla="*/ 150 w 371"/>
                <a:gd name="T25" fmla="*/ 225 h 256"/>
                <a:gd name="T26" fmla="*/ 137 w 371"/>
                <a:gd name="T27" fmla="*/ 212 h 256"/>
                <a:gd name="T28" fmla="*/ 137 w 371"/>
                <a:gd name="T29" fmla="*/ 209 h 256"/>
                <a:gd name="T30" fmla="*/ 40 w 371"/>
                <a:gd name="T31" fmla="*/ 209 h 256"/>
                <a:gd name="T32" fmla="*/ 40 w 371"/>
                <a:gd name="T33" fmla="*/ 25 h 256"/>
                <a:gd name="T34" fmla="*/ 53 w 371"/>
                <a:gd name="T35" fmla="*/ 12 h 256"/>
                <a:gd name="T36" fmla="*/ 140 w 371"/>
                <a:gd name="T37" fmla="*/ 12 h 256"/>
                <a:gd name="T38" fmla="*/ 152 w 371"/>
                <a:gd name="T39" fmla="*/ 0 h 256"/>
                <a:gd name="T40" fmla="*/ 53 w 371"/>
                <a:gd name="T41" fmla="*/ 0 h 256"/>
                <a:gd name="T42" fmla="*/ 28 w 371"/>
                <a:gd name="T43" fmla="*/ 25 h 256"/>
                <a:gd name="T44" fmla="*/ 28 w 371"/>
                <a:gd name="T45" fmla="*/ 209 h 256"/>
                <a:gd name="T46" fmla="*/ 0 w 371"/>
                <a:gd name="T47" fmla="*/ 209 h 256"/>
                <a:gd name="T48" fmla="*/ 0 w 371"/>
                <a:gd name="T49" fmla="*/ 231 h 256"/>
                <a:gd name="T50" fmla="*/ 25 w 371"/>
                <a:gd name="T51" fmla="*/ 256 h 256"/>
                <a:gd name="T52" fmla="*/ 346 w 371"/>
                <a:gd name="T53" fmla="*/ 256 h 256"/>
                <a:gd name="T54" fmla="*/ 371 w 371"/>
                <a:gd name="T55" fmla="*/ 231 h 256"/>
                <a:gd name="T56" fmla="*/ 371 w 371"/>
                <a:gd name="T57" fmla="*/ 209 h 256"/>
                <a:gd name="T58" fmla="*/ 346 w 371"/>
                <a:gd name="T59" fmla="*/ 20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1" h="256">
                  <a:moveTo>
                    <a:pt x="346" y="209"/>
                  </a:moveTo>
                  <a:cubicBezTo>
                    <a:pt x="346" y="25"/>
                    <a:pt x="346" y="25"/>
                    <a:pt x="346" y="25"/>
                  </a:cubicBezTo>
                  <a:cubicBezTo>
                    <a:pt x="346" y="11"/>
                    <a:pt x="335" y="0"/>
                    <a:pt x="321" y="0"/>
                  </a:cubicBezTo>
                  <a:cubicBezTo>
                    <a:pt x="309" y="0"/>
                    <a:pt x="309" y="0"/>
                    <a:pt x="309" y="0"/>
                  </a:cubicBezTo>
                  <a:cubicBezTo>
                    <a:pt x="309" y="9"/>
                    <a:pt x="309" y="9"/>
                    <a:pt x="309" y="9"/>
                  </a:cubicBezTo>
                  <a:cubicBezTo>
                    <a:pt x="309" y="10"/>
                    <a:pt x="309" y="11"/>
                    <a:pt x="309" y="12"/>
                  </a:cubicBezTo>
                  <a:cubicBezTo>
                    <a:pt x="321" y="12"/>
                    <a:pt x="321" y="12"/>
                    <a:pt x="321" y="12"/>
                  </a:cubicBezTo>
                  <a:cubicBezTo>
                    <a:pt x="328" y="12"/>
                    <a:pt x="334" y="18"/>
                    <a:pt x="334" y="25"/>
                  </a:cubicBezTo>
                  <a:cubicBezTo>
                    <a:pt x="334" y="209"/>
                    <a:pt x="334" y="209"/>
                    <a:pt x="334" y="209"/>
                  </a:cubicBezTo>
                  <a:cubicBezTo>
                    <a:pt x="231" y="209"/>
                    <a:pt x="231" y="209"/>
                    <a:pt x="231" y="209"/>
                  </a:cubicBezTo>
                  <a:cubicBezTo>
                    <a:pt x="231" y="212"/>
                    <a:pt x="231" y="212"/>
                    <a:pt x="231" y="212"/>
                  </a:cubicBezTo>
                  <a:cubicBezTo>
                    <a:pt x="231" y="219"/>
                    <a:pt x="225" y="225"/>
                    <a:pt x="218" y="225"/>
                  </a:cubicBezTo>
                  <a:cubicBezTo>
                    <a:pt x="150" y="225"/>
                    <a:pt x="150" y="225"/>
                    <a:pt x="150" y="225"/>
                  </a:cubicBezTo>
                  <a:cubicBezTo>
                    <a:pt x="143" y="225"/>
                    <a:pt x="137" y="219"/>
                    <a:pt x="137" y="212"/>
                  </a:cubicBezTo>
                  <a:cubicBezTo>
                    <a:pt x="137" y="209"/>
                    <a:pt x="137" y="209"/>
                    <a:pt x="137" y="209"/>
                  </a:cubicBezTo>
                  <a:cubicBezTo>
                    <a:pt x="40" y="209"/>
                    <a:pt x="40" y="209"/>
                    <a:pt x="40" y="209"/>
                  </a:cubicBezTo>
                  <a:cubicBezTo>
                    <a:pt x="40" y="25"/>
                    <a:pt x="40" y="25"/>
                    <a:pt x="40" y="25"/>
                  </a:cubicBezTo>
                  <a:cubicBezTo>
                    <a:pt x="40" y="18"/>
                    <a:pt x="46" y="12"/>
                    <a:pt x="53" y="12"/>
                  </a:cubicBezTo>
                  <a:cubicBezTo>
                    <a:pt x="140" y="12"/>
                    <a:pt x="140" y="12"/>
                    <a:pt x="140" y="12"/>
                  </a:cubicBezTo>
                  <a:cubicBezTo>
                    <a:pt x="152" y="0"/>
                    <a:pt x="152" y="0"/>
                    <a:pt x="152" y="0"/>
                  </a:cubicBezTo>
                  <a:cubicBezTo>
                    <a:pt x="53" y="0"/>
                    <a:pt x="53" y="0"/>
                    <a:pt x="53" y="0"/>
                  </a:cubicBezTo>
                  <a:cubicBezTo>
                    <a:pt x="39" y="0"/>
                    <a:pt x="28" y="11"/>
                    <a:pt x="28" y="25"/>
                  </a:cubicBezTo>
                  <a:cubicBezTo>
                    <a:pt x="28" y="209"/>
                    <a:pt x="28" y="209"/>
                    <a:pt x="28" y="209"/>
                  </a:cubicBezTo>
                  <a:cubicBezTo>
                    <a:pt x="0" y="209"/>
                    <a:pt x="0" y="209"/>
                    <a:pt x="0" y="209"/>
                  </a:cubicBezTo>
                  <a:cubicBezTo>
                    <a:pt x="0" y="231"/>
                    <a:pt x="0" y="231"/>
                    <a:pt x="0" y="231"/>
                  </a:cubicBezTo>
                  <a:cubicBezTo>
                    <a:pt x="0" y="245"/>
                    <a:pt x="11" y="256"/>
                    <a:pt x="25" y="256"/>
                  </a:cubicBezTo>
                  <a:cubicBezTo>
                    <a:pt x="346" y="256"/>
                    <a:pt x="346" y="256"/>
                    <a:pt x="346" y="256"/>
                  </a:cubicBezTo>
                  <a:cubicBezTo>
                    <a:pt x="360" y="256"/>
                    <a:pt x="371" y="245"/>
                    <a:pt x="371" y="231"/>
                  </a:cubicBezTo>
                  <a:cubicBezTo>
                    <a:pt x="371" y="209"/>
                    <a:pt x="371" y="209"/>
                    <a:pt x="371" y="209"/>
                  </a:cubicBezTo>
                  <a:lnTo>
                    <a:pt x="346" y="2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14" name="Freeform 7"/>
            <p:cNvSpPr/>
            <p:nvPr/>
          </p:nvSpPr>
          <p:spPr bwMode="auto">
            <a:xfrm>
              <a:off x="369888" y="411163"/>
              <a:ext cx="339725" cy="333375"/>
            </a:xfrm>
            <a:custGeom>
              <a:avLst/>
              <a:gdLst>
                <a:gd name="T0" fmla="*/ 88 w 90"/>
                <a:gd name="T1" fmla="*/ 59 h 88"/>
                <a:gd name="T2" fmla="*/ 78 w 90"/>
                <a:gd name="T3" fmla="*/ 53 h 88"/>
                <a:gd name="T4" fmla="*/ 40 w 90"/>
                <a:gd name="T5" fmla="*/ 63 h 88"/>
                <a:gd name="T6" fmla="*/ 39 w 90"/>
                <a:gd name="T7" fmla="*/ 61 h 88"/>
                <a:gd name="T8" fmla="*/ 27 w 90"/>
                <a:gd name="T9" fmla="*/ 48 h 88"/>
                <a:gd name="T10" fmla="*/ 37 w 90"/>
                <a:gd name="T11" fmla="*/ 12 h 88"/>
                <a:gd name="T12" fmla="*/ 31 w 90"/>
                <a:gd name="T13" fmla="*/ 2 h 88"/>
                <a:gd name="T14" fmla="*/ 21 w 90"/>
                <a:gd name="T15" fmla="*/ 7 h 88"/>
                <a:gd name="T16" fmla="*/ 0 w 90"/>
                <a:gd name="T17" fmla="*/ 77 h 88"/>
                <a:gd name="T18" fmla="*/ 0 w 90"/>
                <a:gd name="T19" fmla="*/ 78 h 88"/>
                <a:gd name="T20" fmla="*/ 0 w 90"/>
                <a:gd name="T21" fmla="*/ 82 h 88"/>
                <a:gd name="T22" fmla="*/ 9 w 90"/>
                <a:gd name="T23" fmla="*/ 88 h 88"/>
                <a:gd name="T24" fmla="*/ 11 w 90"/>
                <a:gd name="T25" fmla="*/ 88 h 88"/>
                <a:gd name="T26" fmla="*/ 82 w 90"/>
                <a:gd name="T27" fmla="*/ 70 h 88"/>
                <a:gd name="T28" fmla="*/ 88 w 90"/>
                <a:gd name="T29" fmla="*/ 5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88">
                  <a:moveTo>
                    <a:pt x="88" y="59"/>
                  </a:moveTo>
                  <a:cubicBezTo>
                    <a:pt x="87" y="55"/>
                    <a:pt x="83" y="52"/>
                    <a:pt x="78" y="53"/>
                  </a:cubicBezTo>
                  <a:cubicBezTo>
                    <a:pt x="40" y="63"/>
                    <a:pt x="40" y="63"/>
                    <a:pt x="40" y="63"/>
                  </a:cubicBezTo>
                  <a:cubicBezTo>
                    <a:pt x="40" y="62"/>
                    <a:pt x="39" y="61"/>
                    <a:pt x="39" y="61"/>
                  </a:cubicBezTo>
                  <a:cubicBezTo>
                    <a:pt x="27" y="48"/>
                    <a:pt x="27" y="48"/>
                    <a:pt x="27" y="48"/>
                  </a:cubicBezTo>
                  <a:cubicBezTo>
                    <a:pt x="37" y="12"/>
                    <a:pt x="37" y="12"/>
                    <a:pt x="37" y="12"/>
                  </a:cubicBezTo>
                  <a:cubicBezTo>
                    <a:pt x="38" y="8"/>
                    <a:pt x="36" y="3"/>
                    <a:pt x="31" y="2"/>
                  </a:cubicBezTo>
                  <a:cubicBezTo>
                    <a:pt x="27" y="0"/>
                    <a:pt x="22" y="3"/>
                    <a:pt x="21" y="7"/>
                  </a:cubicBezTo>
                  <a:cubicBezTo>
                    <a:pt x="0" y="77"/>
                    <a:pt x="0" y="77"/>
                    <a:pt x="0" y="77"/>
                  </a:cubicBezTo>
                  <a:cubicBezTo>
                    <a:pt x="0" y="77"/>
                    <a:pt x="0" y="78"/>
                    <a:pt x="0" y="78"/>
                  </a:cubicBezTo>
                  <a:cubicBezTo>
                    <a:pt x="0" y="79"/>
                    <a:pt x="0" y="80"/>
                    <a:pt x="0" y="82"/>
                  </a:cubicBezTo>
                  <a:cubicBezTo>
                    <a:pt x="1" y="85"/>
                    <a:pt x="5" y="88"/>
                    <a:pt x="9" y="88"/>
                  </a:cubicBezTo>
                  <a:cubicBezTo>
                    <a:pt x="9" y="88"/>
                    <a:pt x="10" y="88"/>
                    <a:pt x="11" y="88"/>
                  </a:cubicBezTo>
                  <a:cubicBezTo>
                    <a:pt x="82" y="70"/>
                    <a:pt x="82" y="70"/>
                    <a:pt x="82" y="70"/>
                  </a:cubicBezTo>
                  <a:cubicBezTo>
                    <a:pt x="87" y="68"/>
                    <a:pt x="90" y="64"/>
                    <a:pt x="88"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grpSp>
      <p:sp>
        <p:nvSpPr>
          <p:cNvPr id="15" name="TextBox 76"/>
          <p:cNvSpPr txBox="1"/>
          <p:nvPr/>
        </p:nvSpPr>
        <p:spPr>
          <a:xfrm>
            <a:off x="3523226" y="2203157"/>
            <a:ext cx="5444311" cy="530915"/>
          </a:xfrm>
          <a:prstGeom prst="rect">
            <a:avLst/>
          </a:prstGeom>
          <a:noFill/>
        </p:spPr>
        <p:txBody>
          <a:bodyPr wrap="square" lIns="68580" tIns="34290" rIns="68580" bIns="34290" rtlCol="0">
            <a:spAutoFit/>
          </a:bodyPr>
          <a:lstStyle/>
          <a:p>
            <a:pPr defTabSz="685800" fontAlgn="auto">
              <a:spcBef>
                <a:spcPts val="0"/>
              </a:spcBef>
              <a:spcAft>
                <a:spcPts val="0"/>
              </a:spcAft>
            </a:pPr>
            <a:r>
              <a:rPr lang="zh-TW" altLang="en-US" sz="3000" b="0" dirty="0">
                <a:solidFill>
                  <a:srgbClr val="886D27"/>
                </a:solidFill>
                <a:latin typeface="微软雅黑" panose="020B0503020204020204" pitchFamily="34" charset="-122"/>
                <a:ea typeface="微软雅黑" panose="020B0503020204020204" pitchFamily="34" charset="-122"/>
              </a:rPr>
              <a:t>參加學校特色活動，探索興趣</a:t>
            </a:r>
            <a:endParaRPr lang="zh-CN" altLang="en-US" sz="3000" b="0" u="sng" dirty="0">
              <a:solidFill>
                <a:srgbClr val="886D27"/>
              </a:solidFill>
              <a:latin typeface="微软雅黑" panose="020B0503020204020204" pitchFamily="34" charset="-122"/>
              <a:ea typeface="微软雅黑" panose="020B0503020204020204" pitchFamily="34" charset="-122"/>
            </a:endParaRPr>
          </a:p>
        </p:txBody>
      </p:sp>
      <p:sp>
        <p:nvSpPr>
          <p:cNvPr id="17" name="Freeform 54"/>
          <p:cNvSpPr>
            <a:spLocks noEditPoints="1"/>
          </p:cNvSpPr>
          <p:nvPr/>
        </p:nvSpPr>
        <p:spPr bwMode="auto">
          <a:xfrm>
            <a:off x="2954699" y="3370650"/>
            <a:ext cx="558000" cy="493200"/>
          </a:xfrm>
          <a:custGeom>
            <a:avLst/>
            <a:gdLst>
              <a:gd name="T0" fmla="*/ 126 w 175"/>
              <a:gd name="T1" fmla="*/ 34 h 178"/>
              <a:gd name="T2" fmla="*/ 53 w 175"/>
              <a:gd name="T3" fmla="*/ 28 h 178"/>
              <a:gd name="T4" fmla="*/ 11 w 175"/>
              <a:gd name="T5" fmla="*/ 44 h 178"/>
              <a:gd name="T6" fmla="*/ 0 w 175"/>
              <a:gd name="T7" fmla="*/ 57 h 178"/>
              <a:gd name="T8" fmla="*/ 14 w 175"/>
              <a:gd name="T9" fmla="*/ 83 h 178"/>
              <a:gd name="T10" fmla="*/ 50 w 175"/>
              <a:gd name="T11" fmla="*/ 145 h 178"/>
              <a:gd name="T12" fmla="*/ 62 w 175"/>
              <a:gd name="T13" fmla="*/ 167 h 178"/>
              <a:gd name="T14" fmla="*/ 79 w 175"/>
              <a:gd name="T15" fmla="*/ 176 h 178"/>
              <a:gd name="T16" fmla="*/ 123 w 175"/>
              <a:gd name="T17" fmla="*/ 151 h 178"/>
              <a:gd name="T18" fmla="*/ 164 w 175"/>
              <a:gd name="T19" fmla="*/ 134 h 178"/>
              <a:gd name="T20" fmla="*/ 171 w 175"/>
              <a:gd name="T21" fmla="*/ 57 h 178"/>
              <a:gd name="T22" fmla="*/ 158 w 175"/>
              <a:gd name="T23" fmla="*/ 89 h 178"/>
              <a:gd name="T24" fmla="*/ 159 w 175"/>
              <a:gd name="T25" fmla="*/ 79 h 178"/>
              <a:gd name="T26" fmla="*/ 142 w 175"/>
              <a:gd name="T27" fmla="*/ 70 h 178"/>
              <a:gd name="T28" fmla="*/ 129 w 175"/>
              <a:gd name="T29" fmla="*/ 40 h 178"/>
              <a:gd name="T30" fmla="*/ 154 w 175"/>
              <a:gd name="T31" fmla="*/ 94 h 178"/>
              <a:gd name="T32" fmla="*/ 154 w 175"/>
              <a:gd name="T33" fmla="*/ 95 h 178"/>
              <a:gd name="T34" fmla="*/ 136 w 175"/>
              <a:gd name="T35" fmla="*/ 89 h 178"/>
              <a:gd name="T36" fmla="*/ 138 w 175"/>
              <a:gd name="T37" fmla="*/ 75 h 178"/>
              <a:gd name="T38" fmla="*/ 148 w 175"/>
              <a:gd name="T39" fmla="*/ 90 h 178"/>
              <a:gd name="T40" fmla="*/ 154 w 175"/>
              <a:gd name="T41" fmla="*/ 94 h 178"/>
              <a:gd name="T42" fmla="*/ 113 w 175"/>
              <a:gd name="T43" fmla="*/ 47 h 178"/>
              <a:gd name="T44" fmla="*/ 122 w 175"/>
              <a:gd name="T45" fmla="*/ 40 h 178"/>
              <a:gd name="T46" fmla="*/ 88 w 175"/>
              <a:gd name="T47" fmla="*/ 7 h 178"/>
              <a:gd name="T48" fmla="*/ 92 w 175"/>
              <a:gd name="T49" fmla="*/ 37 h 178"/>
              <a:gd name="T50" fmla="*/ 88 w 175"/>
              <a:gd name="T51" fmla="*/ 7 h 178"/>
              <a:gd name="T52" fmla="*/ 82 w 175"/>
              <a:gd name="T53" fmla="*/ 40 h 178"/>
              <a:gd name="T54" fmla="*/ 50 w 175"/>
              <a:gd name="T55" fmla="*/ 54 h 178"/>
              <a:gd name="T56" fmla="*/ 48 w 175"/>
              <a:gd name="T57" fmla="*/ 34 h 178"/>
              <a:gd name="T58" fmla="*/ 42 w 175"/>
              <a:gd name="T59" fmla="*/ 58 h 178"/>
              <a:gd name="T60" fmla="*/ 15 w 175"/>
              <a:gd name="T61" fmla="*/ 67 h 178"/>
              <a:gd name="T62" fmla="*/ 17 w 175"/>
              <a:gd name="T63" fmla="*/ 48 h 178"/>
              <a:gd name="T64" fmla="*/ 48 w 175"/>
              <a:gd name="T65" fmla="*/ 34 h 178"/>
              <a:gd name="T66" fmla="*/ 22 w 175"/>
              <a:gd name="T67" fmla="*/ 84 h 178"/>
              <a:gd name="T68" fmla="*/ 22 w 175"/>
              <a:gd name="T69" fmla="*/ 83 h 178"/>
              <a:gd name="T70" fmla="*/ 39 w 175"/>
              <a:gd name="T71" fmla="*/ 89 h 178"/>
              <a:gd name="T72" fmla="*/ 11 w 175"/>
              <a:gd name="T73" fmla="*/ 119 h 178"/>
              <a:gd name="T74" fmla="*/ 42 w 175"/>
              <a:gd name="T75" fmla="*/ 116 h 178"/>
              <a:gd name="T76" fmla="*/ 11 w 175"/>
              <a:gd name="T77" fmla="*/ 119 h 178"/>
              <a:gd name="T78" fmla="*/ 48 w 175"/>
              <a:gd name="T79" fmla="*/ 62 h 178"/>
              <a:gd name="T80" fmla="*/ 92 w 175"/>
              <a:gd name="T81" fmla="*/ 44 h 178"/>
              <a:gd name="T82" fmla="*/ 128 w 175"/>
              <a:gd name="T83" fmla="*/ 66 h 178"/>
              <a:gd name="T84" fmla="*/ 128 w 175"/>
              <a:gd name="T85" fmla="*/ 116 h 178"/>
              <a:gd name="T86" fmla="*/ 84 w 175"/>
              <a:gd name="T87" fmla="*/ 134 h 178"/>
              <a:gd name="T88" fmla="*/ 48 w 175"/>
              <a:gd name="T89" fmla="*/ 112 h 178"/>
              <a:gd name="T90" fmla="*/ 49 w 175"/>
              <a:gd name="T91" fmla="*/ 122 h 178"/>
              <a:gd name="T92" fmla="*/ 74 w 175"/>
              <a:gd name="T93" fmla="*/ 137 h 178"/>
              <a:gd name="T94" fmla="*/ 49 w 175"/>
              <a:gd name="T95" fmla="*/ 122 h 178"/>
              <a:gd name="T96" fmla="*/ 83 w 175"/>
              <a:gd name="T97" fmla="*/ 171 h 178"/>
              <a:gd name="T98" fmla="*/ 73 w 175"/>
              <a:gd name="T99" fmla="*/ 156 h 178"/>
              <a:gd name="T100" fmla="*/ 57 w 175"/>
              <a:gd name="T101" fmla="*/ 145 h 178"/>
              <a:gd name="T102" fmla="*/ 116 w 175"/>
              <a:gd name="T103" fmla="*/ 150 h 178"/>
              <a:gd name="T104" fmla="*/ 119 w 175"/>
              <a:gd name="T105" fmla="*/ 144 h 178"/>
              <a:gd name="T106" fmla="*/ 105 w 175"/>
              <a:gd name="T107" fmla="*/ 134 h 178"/>
              <a:gd name="T108" fmla="*/ 119 w 175"/>
              <a:gd name="T109" fmla="*/ 144 h 178"/>
              <a:gd name="T110" fmla="*/ 128 w 175"/>
              <a:gd name="T111" fmla="*/ 144 h 178"/>
              <a:gd name="T112" fmla="*/ 133 w 175"/>
              <a:gd name="T113" fmla="*/ 120 h 178"/>
              <a:gd name="T114" fmla="*/ 159 w 175"/>
              <a:gd name="T115" fmla="*/ 13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5" h="178">
                <a:moveTo>
                  <a:pt x="171" y="57"/>
                </a:moveTo>
                <a:cubicBezTo>
                  <a:pt x="165" y="43"/>
                  <a:pt x="149" y="35"/>
                  <a:pt x="126" y="34"/>
                </a:cubicBezTo>
                <a:cubicBezTo>
                  <a:pt x="117" y="13"/>
                  <a:pt x="104" y="0"/>
                  <a:pt x="88" y="0"/>
                </a:cubicBezTo>
                <a:cubicBezTo>
                  <a:pt x="74" y="0"/>
                  <a:pt x="61" y="11"/>
                  <a:pt x="53" y="28"/>
                </a:cubicBezTo>
                <a:cubicBezTo>
                  <a:pt x="51" y="28"/>
                  <a:pt x="50" y="27"/>
                  <a:pt x="48" y="27"/>
                </a:cubicBezTo>
                <a:cubicBezTo>
                  <a:pt x="31" y="27"/>
                  <a:pt x="18" y="33"/>
                  <a:pt x="11" y="44"/>
                </a:cubicBezTo>
                <a:cubicBezTo>
                  <a:pt x="11" y="45"/>
                  <a:pt x="11" y="45"/>
                  <a:pt x="10" y="46"/>
                </a:cubicBezTo>
                <a:cubicBezTo>
                  <a:pt x="5" y="46"/>
                  <a:pt x="0" y="51"/>
                  <a:pt x="0" y="57"/>
                </a:cubicBezTo>
                <a:cubicBezTo>
                  <a:pt x="0" y="62"/>
                  <a:pt x="4" y="67"/>
                  <a:pt x="9" y="68"/>
                </a:cubicBezTo>
                <a:cubicBezTo>
                  <a:pt x="10" y="73"/>
                  <a:pt x="11" y="78"/>
                  <a:pt x="14" y="83"/>
                </a:cubicBezTo>
                <a:cubicBezTo>
                  <a:pt x="4" y="96"/>
                  <a:pt x="1" y="110"/>
                  <a:pt x="5" y="121"/>
                </a:cubicBezTo>
                <a:cubicBezTo>
                  <a:pt x="10" y="135"/>
                  <a:pt x="27" y="144"/>
                  <a:pt x="50" y="145"/>
                </a:cubicBezTo>
                <a:cubicBezTo>
                  <a:pt x="53" y="153"/>
                  <a:pt x="57" y="159"/>
                  <a:pt x="62" y="165"/>
                </a:cubicBezTo>
                <a:cubicBezTo>
                  <a:pt x="62" y="166"/>
                  <a:pt x="62" y="166"/>
                  <a:pt x="62" y="167"/>
                </a:cubicBezTo>
                <a:cubicBezTo>
                  <a:pt x="62" y="173"/>
                  <a:pt x="67" y="178"/>
                  <a:pt x="73" y="178"/>
                </a:cubicBezTo>
                <a:cubicBezTo>
                  <a:pt x="75" y="178"/>
                  <a:pt x="77" y="177"/>
                  <a:pt x="79" y="176"/>
                </a:cubicBezTo>
                <a:cubicBezTo>
                  <a:pt x="82" y="178"/>
                  <a:pt x="85" y="178"/>
                  <a:pt x="88" y="178"/>
                </a:cubicBezTo>
                <a:cubicBezTo>
                  <a:pt x="102" y="178"/>
                  <a:pt x="114" y="168"/>
                  <a:pt x="123" y="151"/>
                </a:cubicBezTo>
                <a:cubicBezTo>
                  <a:pt x="125" y="151"/>
                  <a:pt x="126" y="151"/>
                  <a:pt x="128" y="151"/>
                </a:cubicBezTo>
                <a:cubicBezTo>
                  <a:pt x="145" y="151"/>
                  <a:pt x="158" y="145"/>
                  <a:pt x="164" y="134"/>
                </a:cubicBezTo>
                <a:cubicBezTo>
                  <a:pt x="171" y="124"/>
                  <a:pt x="170" y="110"/>
                  <a:pt x="162" y="95"/>
                </a:cubicBezTo>
                <a:cubicBezTo>
                  <a:pt x="172" y="82"/>
                  <a:pt x="175" y="68"/>
                  <a:pt x="171" y="57"/>
                </a:cubicBezTo>
                <a:close/>
                <a:moveTo>
                  <a:pt x="165" y="59"/>
                </a:moveTo>
                <a:cubicBezTo>
                  <a:pt x="168" y="68"/>
                  <a:pt x="166" y="79"/>
                  <a:pt x="158" y="89"/>
                </a:cubicBezTo>
                <a:cubicBezTo>
                  <a:pt x="158" y="89"/>
                  <a:pt x="157" y="88"/>
                  <a:pt x="156" y="87"/>
                </a:cubicBezTo>
                <a:cubicBezTo>
                  <a:pt x="158" y="85"/>
                  <a:pt x="159" y="82"/>
                  <a:pt x="159" y="79"/>
                </a:cubicBezTo>
                <a:cubicBezTo>
                  <a:pt x="159" y="73"/>
                  <a:pt x="155" y="68"/>
                  <a:pt x="148" y="68"/>
                </a:cubicBezTo>
                <a:cubicBezTo>
                  <a:pt x="146" y="68"/>
                  <a:pt x="144" y="69"/>
                  <a:pt x="142" y="70"/>
                </a:cubicBezTo>
                <a:cubicBezTo>
                  <a:pt x="140" y="68"/>
                  <a:pt x="137" y="65"/>
                  <a:pt x="134" y="63"/>
                </a:cubicBezTo>
                <a:cubicBezTo>
                  <a:pt x="133" y="55"/>
                  <a:pt x="131" y="47"/>
                  <a:pt x="129" y="40"/>
                </a:cubicBezTo>
                <a:cubicBezTo>
                  <a:pt x="147" y="42"/>
                  <a:pt x="161" y="49"/>
                  <a:pt x="165" y="59"/>
                </a:cubicBezTo>
                <a:close/>
                <a:moveTo>
                  <a:pt x="154" y="94"/>
                </a:moveTo>
                <a:cubicBezTo>
                  <a:pt x="154" y="94"/>
                  <a:pt x="154" y="94"/>
                  <a:pt x="154" y="95"/>
                </a:cubicBezTo>
                <a:cubicBezTo>
                  <a:pt x="154" y="95"/>
                  <a:pt x="154" y="95"/>
                  <a:pt x="154" y="95"/>
                </a:cubicBezTo>
                <a:cubicBezTo>
                  <a:pt x="148" y="101"/>
                  <a:pt x="142" y="107"/>
                  <a:pt x="135" y="112"/>
                </a:cubicBezTo>
                <a:cubicBezTo>
                  <a:pt x="136" y="104"/>
                  <a:pt x="136" y="97"/>
                  <a:pt x="136" y="89"/>
                </a:cubicBezTo>
                <a:cubicBezTo>
                  <a:pt x="136" y="83"/>
                  <a:pt x="136" y="78"/>
                  <a:pt x="136" y="72"/>
                </a:cubicBezTo>
                <a:cubicBezTo>
                  <a:pt x="136" y="73"/>
                  <a:pt x="137" y="74"/>
                  <a:pt x="138" y="75"/>
                </a:cubicBezTo>
                <a:cubicBezTo>
                  <a:pt x="138" y="76"/>
                  <a:pt x="137" y="78"/>
                  <a:pt x="137" y="79"/>
                </a:cubicBezTo>
                <a:cubicBezTo>
                  <a:pt x="137" y="85"/>
                  <a:pt x="142" y="90"/>
                  <a:pt x="148" y="90"/>
                </a:cubicBezTo>
                <a:cubicBezTo>
                  <a:pt x="149" y="90"/>
                  <a:pt x="150" y="90"/>
                  <a:pt x="151" y="90"/>
                </a:cubicBezTo>
                <a:cubicBezTo>
                  <a:pt x="152" y="91"/>
                  <a:pt x="153" y="93"/>
                  <a:pt x="154" y="94"/>
                </a:cubicBezTo>
                <a:close/>
                <a:moveTo>
                  <a:pt x="127" y="57"/>
                </a:moveTo>
                <a:cubicBezTo>
                  <a:pt x="122" y="54"/>
                  <a:pt x="118" y="50"/>
                  <a:pt x="113" y="47"/>
                </a:cubicBezTo>
                <a:cubicBezTo>
                  <a:pt x="109" y="45"/>
                  <a:pt x="106" y="44"/>
                  <a:pt x="102" y="42"/>
                </a:cubicBezTo>
                <a:cubicBezTo>
                  <a:pt x="109" y="41"/>
                  <a:pt x="115" y="40"/>
                  <a:pt x="122" y="40"/>
                </a:cubicBezTo>
                <a:cubicBezTo>
                  <a:pt x="124" y="45"/>
                  <a:pt x="125" y="51"/>
                  <a:pt x="127" y="57"/>
                </a:cubicBezTo>
                <a:close/>
                <a:moveTo>
                  <a:pt x="88" y="7"/>
                </a:moveTo>
                <a:cubicBezTo>
                  <a:pt x="100" y="7"/>
                  <a:pt x="111" y="17"/>
                  <a:pt x="119" y="34"/>
                </a:cubicBezTo>
                <a:cubicBezTo>
                  <a:pt x="110" y="34"/>
                  <a:pt x="101" y="35"/>
                  <a:pt x="92" y="37"/>
                </a:cubicBezTo>
                <a:cubicBezTo>
                  <a:pt x="81" y="33"/>
                  <a:pt x="70" y="30"/>
                  <a:pt x="60" y="28"/>
                </a:cubicBezTo>
                <a:cubicBezTo>
                  <a:pt x="67" y="15"/>
                  <a:pt x="77" y="7"/>
                  <a:pt x="88" y="7"/>
                </a:cubicBezTo>
                <a:close/>
                <a:moveTo>
                  <a:pt x="57" y="34"/>
                </a:moveTo>
                <a:cubicBezTo>
                  <a:pt x="65" y="35"/>
                  <a:pt x="73" y="37"/>
                  <a:pt x="82" y="40"/>
                </a:cubicBezTo>
                <a:cubicBezTo>
                  <a:pt x="78" y="41"/>
                  <a:pt x="74" y="43"/>
                  <a:pt x="71" y="44"/>
                </a:cubicBezTo>
                <a:cubicBezTo>
                  <a:pt x="63" y="47"/>
                  <a:pt x="56" y="50"/>
                  <a:pt x="50" y="54"/>
                </a:cubicBezTo>
                <a:cubicBezTo>
                  <a:pt x="52" y="47"/>
                  <a:pt x="54" y="40"/>
                  <a:pt x="57" y="34"/>
                </a:cubicBezTo>
                <a:close/>
                <a:moveTo>
                  <a:pt x="48" y="34"/>
                </a:moveTo>
                <a:cubicBezTo>
                  <a:pt x="49" y="34"/>
                  <a:pt x="49" y="34"/>
                  <a:pt x="50" y="34"/>
                </a:cubicBezTo>
                <a:cubicBezTo>
                  <a:pt x="47" y="41"/>
                  <a:pt x="44" y="49"/>
                  <a:pt x="42" y="58"/>
                </a:cubicBezTo>
                <a:cubicBezTo>
                  <a:pt x="33" y="64"/>
                  <a:pt x="25" y="71"/>
                  <a:pt x="19" y="78"/>
                </a:cubicBezTo>
                <a:cubicBezTo>
                  <a:pt x="17" y="74"/>
                  <a:pt x="16" y="71"/>
                  <a:pt x="15" y="67"/>
                </a:cubicBezTo>
                <a:cubicBezTo>
                  <a:pt x="19" y="66"/>
                  <a:pt x="22" y="62"/>
                  <a:pt x="22" y="57"/>
                </a:cubicBezTo>
                <a:cubicBezTo>
                  <a:pt x="22" y="53"/>
                  <a:pt x="20" y="50"/>
                  <a:pt x="17" y="48"/>
                </a:cubicBezTo>
                <a:cubicBezTo>
                  <a:pt x="17" y="47"/>
                  <a:pt x="17" y="47"/>
                  <a:pt x="17" y="47"/>
                </a:cubicBezTo>
                <a:cubicBezTo>
                  <a:pt x="22" y="39"/>
                  <a:pt x="33" y="34"/>
                  <a:pt x="48" y="34"/>
                </a:cubicBezTo>
                <a:close/>
                <a:moveTo>
                  <a:pt x="40" y="106"/>
                </a:moveTo>
                <a:cubicBezTo>
                  <a:pt x="33" y="99"/>
                  <a:pt x="27" y="92"/>
                  <a:pt x="22" y="84"/>
                </a:cubicBezTo>
                <a:cubicBezTo>
                  <a:pt x="22" y="84"/>
                  <a:pt x="22" y="84"/>
                  <a:pt x="22" y="84"/>
                </a:cubicBezTo>
                <a:cubicBezTo>
                  <a:pt x="22" y="84"/>
                  <a:pt x="22" y="83"/>
                  <a:pt x="22" y="83"/>
                </a:cubicBezTo>
                <a:cubicBezTo>
                  <a:pt x="27" y="77"/>
                  <a:pt x="34" y="72"/>
                  <a:pt x="41" y="67"/>
                </a:cubicBezTo>
                <a:cubicBezTo>
                  <a:pt x="40" y="74"/>
                  <a:pt x="39" y="81"/>
                  <a:pt x="39" y="89"/>
                </a:cubicBezTo>
                <a:cubicBezTo>
                  <a:pt x="39" y="95"/>
                  <a:pt x="40" y="101"/>
                  <a:pt x="40" y="106"/>
                </a:cubicBezTo>
                <a:close/>
                <a:moveTo>
                  <a:pt x="11" y="119"/>
                </a:moveTo>
                <a:cubicBezTo>
                  <a:pt x="8" y="110"/>
                  <a:pt x="10" y="100"/>
                  <a:pt x="18" y="89"/>
                </a:cubicBezTo>
                <a:cubicBezTo>
                  <a:pt x="24" y="98"/>
                  <a:pt x="32" y="107"/>
                  <a:pt x="42" y="116"/>
                </a:cubicBezTo>
                <a:cubicBezTo>
                  <a:pt x="43" y="124"/>
                  <a:pt x="45" y="131"/>
                  <a:pt x="47" y="138"/>
                </a:cubicBezTo>
                <a:cubicBezTo>
                  <a:pt x="29" y="137"/>
                  <a:pt x="15" y="130"/>
                  <a:pt x="11" y="119"/>
                </a:cubicBezTo>
                <a:close/>
                <a:moveTo>
                  <a:pt x="46" y="89"/>
                </a:moveTo>
                <a:cubicBezTo>
                  <a:pt x="46" y="80"/>
                  <a:pt x="47" y="71"/>
                  <a:pt x="48" y="62"/>
                </a:cubicBezTo>
                <a:cubicBezTo>
                  <a:pt x="56" y="57"/>
                  <a:pt x="64" y="53"/>
                  <a:pt x="73" y="50"/>
                </a:cubicBezTo>
                <a:cubicBezTo>
                  <a:pt x="79" y="47"/>
                  <a:pt x="85" y="46"/>
                  <a:pt x="92" y="44"/>
                </a:cubicBezTo>
                <a:cubicBezTo>
                  <a:pt x="98" y="47"/>
                  <a:pt x="104" y="50"/>
                  <a:pt x="109" y="53"/>
                </a:cubicBezTo>
                <a:cubicBezTo>
                  <a:pt x="116" y="57"/>
                  <a:pt x="123" y="61"/>
                  <a:pt x="128" y="66"/>
                </a:cubicBezTo>
                <a:cubicBezTo>
                  <a:pt x="129" y="73"/>
                  <a:pt x="130" y="81"/>
                  <a:pt x="130" y="89"/>
                </a:cubicBezTo>
                <a:cubicBezTo>
                  <a:pt x="130" y="99"/>
                  <a:pt x="129" y="108"/>
                  <a:pt x="128" y="116"/>
                </a:cubicBezTo>
                <a:cubicBezTo>
                  <a:pt x="120" y="121"/>
                  <a:pt x="112" y="125"/>
                  <a:pt x="103" y="128"/>
                </a:cubicBezTo>
                <a:cubicBezTo>
                  <a:pt x="97" y="131"/>
                  <a:pt x="91" y="133"/>
                  <a:pt x="84" y="134"/>
                </a:cubicBezTo>
                <a:cubicBezTo>
                  <a:pt x="78" y="132"/>
                  <a:pt x="72" y="129"/>
                  <a:pt x="67" y="125"/>
                </a:cubicBezTo>
                <a:cubicBezTo>
                  <a:pt x="60" y="121"/>
                  <a:pt x="53" y="117"/>
                  <a:pt x="48" y="112"/>
                </a:cubicBezTo>
                <a:cubicBezTo>
                  <a:pt x="46" y="105"/>
                  <a:pt x="46" y="97"/>
                  <a:pt x="46" y="89"/>
                </a:cubicBezTo>
                <a:close/>
                <a:moveTo>
                  <a:pt x="49" y="122"/>
                </a:moveTo>
                <a:cubicBezTo>
                  <a:pt x="54" y="125"/>
                  <a:pt x="58" y="128"/>
                  <a:pt x="63" y="131"/>
                </a:cubicBezTo>
                <a:cubicBezTo>
                  <a:pt x="67" y="133"/>
                  <a:pt x="70" y="135"/>
                  <a:pt x="74" y="137"/>
                </a:cubicBezTo>
                <a:cubicBezTo>
                  <a:pt x="67" y="138"/>
                  <a:pt x="61" y="138"/>
                  <a:pt x="54" y="138"/>
                </a:cubicBezTo>
                <a:cubicBezTo>
                  <a:pt x="52" y="133"/>
                  <a:pt x="51" y="128"/>
                  <a:pt x="49" y="122"/>
                </a:cubicBezTo>
                <a:close/>
                <a:moveTo>
                  <a:pt x="88" y="172"/>
                </a:moveTo>
                <a:cubicBezTo>
                  <a:pt x="86" y="172"/>
                  <a:pt x="85" y="172"/>
                  <a:pt x="83" y="171"/>
                </a:cubicBezTo>
                <a:cubicBezTo>
                  <a:pt x="84" y="170"/>
                  <a:pt x="84" y="168"/>
                  <a:pt x="84" y="167"/>
                </a:cubicBezTo>
                <a:cubicBezTo>
                  <a:pt x="84" y="161"/>
                  <a:pt x="79" y="156"/>
                  <a:pt x="73" y="156"/>
                </a:cubicBezTo>
                <a:cubicBezTo>
                  <a:pt x="70" y="156"/>
                  <a:pt x="68" y="157"/>
                  <a:pt x="66" y="159"/>
                </a:cubicBezTo>
                <a:cubicBezTo>
                  <a:pt x="62" y="155"/>
                  <a:pt x="59" y="150"/>
                  <a:pt x="57" y="145"/>
                </a:cubicBezTo>
                <a:cubicBezTo>
                  <a:pt x="65" y="144"/>
                  <a:pt x="75" y="143"/>
                  <a:pt x="84" y="141"/>
                </a:cubicBezTo>
                <a:cubicBezTo>
                  <a:pt x="95" y="146"/>
                  <a:pt x="106" y="149"/>
                  <a:pt x="116" y="150"/>
                </a:cubicBezTo>
                <a:cubicBezTo>
                  <a:pt x="109" y="163"/>
                  <a:pt x="99" y="172"/>
                  <a:pt x="88" y="172"/>
                </a:cubicBezTo>
                <a:close/>
                <a:moveTo>
                  <a:pt x="119" y="144"/>
                </a:moveTo>
                <a:cubicBezTo>
                  <a:pt x="111" y="143"/>
                  <a:pt x="103" y="141"/>
                  <a:pt x="94" y="138"/>
                </a:cubicBezTo>
                <a:cubicBezTo>
                  <a:pt x="98" y="137"/>
                  <a:pt x="102" y="136"/>
                  <a:pt x="105" y="134"/>
                </a:cubicBezTo>
                <a:cubicBezTo>
                  <a:pt x="113" y="132"/>
                  <a:pt x="119" y="128"/>
                  <a:pt x="126" y="125"/>
                </a:cubicBezTo>
                <a:cubicBezTo>
                  <a:pt x="124" y="132"/>
                  <a:pt x="122" y="138"/>
                  <a:pt x="119" y="144"/>
                </a:cubicBezTo>
                <a:close/>
                <a:moveTo>
                  <a:pt x="159" y="131"/>
                </a:moveTo>
                <a:cubicBezTo>
                  <a:pt x="154" y="140"/>
                  <a:pt x="143" y="144"/>
                  <a:pt x="128" y="144"/>
                </a:cubicBezTo>
                <a:cubicBezTo>
                  <a:pt x="127" y="144"/>
                  <a:pt x="127" y="144"/>
                  <a:pt x="126" y="144"/>
                </a:cubicBezTo>
                <a:cubicBezTo>
                  <a:pt x="129" y="137"/>
                  <a:pt x="132" y="129"/>
                  <a:pt x="133" y="120"/>
                </a:cubicBezTo>
                <a:cubicBezTo>
                  <a:pt x="143" y="114"/>
                  <a:pt x="151" y="108"/>
                  <a:pt x="157" y="101"/>
                </a:cubicBezTo>
                <a:cubicBezTo>
                  <a:pt x="163" y="113"/>
                  <a:pt x="164" y="123"/>
                  <a:pt x="159" y="131"/>
                </a:cubicBezTo>
                <a:close/>
              </a:path>
            </a:pathLst>
          </a:custGeom>
          <a:solidFill>
            <a:srgbClr val="886D27"/>
          </a:solidFill>
          <a:ln>
            <a:noFill/>
          </a:ln>
        </p:spPr>
        <p:txBody>
          <a:bodyPr vert="horz" wrap="square" lIns="68580" tIns="34290" rIns="68580" bIns="34290" numCol="1" anchor="t" anchorCtr="0" compatLnSpc="1"/>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18" name="TextBox 76"/>
          <p:cNvSpPr txBox="1"/>
          <p:nvPr/>
        </p:nvSpPr>
        <p:spPr>
          <a:xfrm>
            <a:off x="3511172" y="3272296"/>
            <a:ext cx="5167607" cy="992579"/>
          </a:xfrm>
          <a:prstGeom prst="rect">
            <a:avLst/>
          </a:prstGeom>
          <a:noFill/>
        </p:spPr>
        <p:txBody>
          <a:bodyPr wrap="square" lIns="68580" tIns="34290" rIns="68580" bIns="34290" rtlCol="0">
            <a:spAutoFit/>
          </a:bodyPr>
          <a:lstStyle/>
          <a:p>
            <a:pPr defTabSz="685800" fontAlgn="auto">
              <a:spcBef>
                <a:spcPts val="0"/>
              </a:spcBef>
              <a:spcAft>
                <a:spcPts val="0"/>
              </a:spcAft>
            </a:pPr>
            <a:r>
              <a:rPr lang="zh-TW" altLang="en-US" sz="3000" b="0" dirty="0">
                <a:solidFill>
                  <a:srgbClr val="886D27"/>
                </a:solidFill>
                <a:latin typeface="微软雅黑" panose="020B0503020204020204" pitchFamily="34" charset="-122"/>
                <a:ea typeface="微软雅黑" panose="020B0503020204020204" pitchFamily="34" charset="-122"/>
              </a:rPr>
              <a:t>充分理解選修課程內容後再選擇</a:t>
            </a:r>
            <a:endParaRPr lang="zh-CN" altLang="en-US" sz="3000" b="0" u="sng" dirty="0">
              <a:solidFill>
                <a:srgbClr val="886D27"/>
              </a:solidFill>
              <a:latin typeface="微软雅黑" panose="020B0503020204020204" pitchFamily="34" charset="-122"/>
              <a:ea typeface="微软雅黑" panose="020B0503020204020204" pitchFamily="34" charset="-122"/>
            </a:endParaRPr>
          </a:p>
        </p:txBody>
      </p:sp>
      <p:sp>
        <p:nvSpPr>
          <p:cNvPr id="20" name="Freeform 97"/>
          <p:cNvSpPr>
            <a:spLocks noEditPoints="1"/>
          </p:cNvSpPr>
          <p:nvPr/>
        </p:nvSpPr>
        <p:spPr bwMode="auto">
          <a:xfrm>
            <a:off x="2965225" y="4495893"/>
            <a:ext cx="558000" cy="493200"/>
          </a:xfrm>
          <a:custGeom>
            <a:avLst/>
            <a:gdLst>
              <a:gd name="T0" fmla="*/ 212 w 250"/>
              <a:gd name="T1" fmla="*/ 5 h 212"/>
              <a:gd name="T2" fmla="*/ 48 w 250"/>
              <a:gd name="T3" fmla="*/ 0 h 212"/>
              <a:gd name="T4" fmla="*/ 2 w 250"/>
              <a:gd name="T5" fmla="*/ 71 h 212"/>
              <a:gd name="T6" fmla="*/ 94 w 250"/>
              <a:gd name="T7" fmla="*/ 207 h 212"/>
              <a:gd name="T8" fmla="*/ 147 w 250"/>
              <a:gd name="T9" fmla="*/ 212 h 212"/>
              <a:gd name="T10" fmla="*/ 248 w 250"/>
              <a:gd name="T11" fmla="*/ 82 h 212"/>
              <a:gd name="T12" fmla="*/ 230 w 250"/>
              <a:gd name="T13" fmla="*/ 69 h 212"/>
              <a:gd name="T14" fmla="*/ 186 w 250"/>
              <a:gd name="T15" fmla="*/ 69 h 212"/>
              <a:gd name="T16" fmla="*/ 204 w 250"/>
              <a:gd name="T17" fmla="*/ 20 h 212"/>
              <a:gd name="T18" fmla="*/ 230 w 250"/>
              <a:gd name="T19" fmla="*/ 69 h 212"/>
              <a:gd name="T20" fmla="*/ 87 w 250"/>
              <a:gd name="T21" fmla="*/ 69 h 212"/>
              <a:gd name="T22" fmla="*/ 121 w 250"/>
              <a:gd name="T23" fmla="*/ 14 h 212"/>
              <a:gd name="T24" fmla="*/ 127 w 250"/>
              <a:gd name="T25" fmla="*/ 14 h 212"/>
              <a:gd name="T26" fmla="*/ 162 w 250"/>
              <a:gd name="T27" fmla="*/ 69 h 212"/>
              <a:gd name="T28" fmla="*/ 145 w 250"/>
              <a:gd name="T29" fmla="*/ 14 h 212"/>
              <a:gd name="T30" fmla="*/ 190 w 250"/>
              <a:gd name="T31" fmla="*/ 14 h 212"/>
              <a:gd name="T32" fmla="*/ 173 w 250"/>
              <a:gd name="T33" fmla="*/ 60 h 212"/>
              <a:gd name="T34" fmla="*/ 145 w 250"/>
              <a:gd name="T35" fmla="*/ 14 h 212"/>
              <a:gd name="T36" fmla="*/ 59 w 250"/>
              <a:gd name="T37" fmla="*/ 15 h 212"/>
              <a:gd name="T38" fmla="*/ 104 w 250"/>
              <a:gd name="T39" fmla="*/ 14 h 212"/>
              <a:gd name="T40" fmla="*/ 76 w 250"/>
              <a:gd name="T41" fmla="*/ 59 h 212"/>
              <a:gd name="T42" fmla="*/ 166 w 250"/>
              <a:gd name="T43" fmla="*/ 83 h 212"/>
              <a:gd name="T44" fmla="*/ 128 w 250"/>
              <a:gd name="T45" fmla="*/ 198 h 212"/>
              <a:gd name="T46" fmla="*/ 122 w 250"/>
              <a:gd name="T47" fmla="*/ 198 h 212"/>
              <a:gd name="T48" fmla="*/ 83 w 250"/>
              <a:gd name="T49" fmla="*/ 84 h 212"/>
              <a:gd name="T50" fmla="*/ 166 w 250"/>
              <a:gd name="T51" fmla="*/ 83 h 212"/>
              <a:gd name="T52" fmla="*/ 63 w 250"/>
              <a:gd name="T53" fmla="*/ 68 h 212"/>
              <a:gd name="T54" fmla="*/ 20 w 250"/>
              <a:gd name="T55" fmla="*/ 69 h 212"/>
              <a:gd name="T56" fmla="*/ 46 w 250"/>
              <a:gd name="T57" fmla="*/ 21 h 212"/>
              <a:gd name="T58" fmla="*/ 22 w 250"/>
              <a:gd name="T59" fmla="*/ 83 h 212"/>
              <a:gd name="T60" fmla="*/ 68 w 250"/>
              <a:gd name="T61" fmla="*/ 84 h 212"/>
              <a:gd name="T62" fmla="*/ 106 w 250"/>
              <a:gd name="T63" fmla="*/ 198 h 212"/>
              <a:gd name="T64" fmla="*/ 104 w 250"/>
              <a:gd name="T65" fmla="*/ 197 h 212"/>
              <a:gd name="T66" fmla="*/ 22 w 250"/>
              <a:gd name="T67" fmla="*/ 83 h 212"/>
              <a:gd name="T68" fmla="*/ 143 w 250"/>
              <a:gd name="T69" fmla="*/ 198 h 212"/>
              <a:gd name="T70" fmla="*/ 181 w 250"/>
              <a:gd name="T71" fmla="*/ 84 h 212"/>
              <a:gd name="T72" fmla="*/ 229 w 250"/>
              <a:gd name="T73" fmla="*/ 83 h 212"/>
              <a:gd name="T74" fmla="*/ 146 w 250"/>
              <a:gd name="T75" fmla="*/ 19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0" h="212">
                <a:moveTo>
                  <a:pt x="248" y="71"/>
                </a:moveTo>
                <a:cubicBezTo>
                  <a:pt x="212" y="5"/>
                  <a:pt x="212" y="5"/>
                  <a:pt x="212" y="5"/>
                </a:cubicBezTo>
                <a:cubicBezTo>
                  <a:pt x="210" y="2"/>
                  <a:pt x="206" y="0"/>
                  <a:pt x="202" y="0"/>
                </a:cubicBezTo>
                <a:cubicBezTo>
                  <a:pt x="48" y="0"/>
                  <a:pt x="48" y="0"/>
                  <a:pt x="48" y="0"/>
                </a:cubicBezTo>
                <a:cubicBezTo>
                  <a:pt x="45" y="0"/>
                  <a:pt x="41" y="2"/>
                  <a:pt x="39" y="5"/>
                </a:cubicBezTo>
                <a:cubicBezTo>
                  <a:pt x="2" y="71"/>
                  <a:pt x="2" y="71"/>
                  <a:pt x="2" y="71"/>
                </a:cubicBezTo>
                <a:cubicBezTo>
                  <a:pt x="0" y="74"/>
                  <a:pt x="0" y="79"/>
                  <a:pt x="3" y="82"/>
                </a:cubicBezTo>
                <a:cubicBezTo>
                  <a:pt x="94" y="207"/>
                  <a:pt x="94" y="207"/>
                  <a:pt x="94" y="207"/>
                </a:cubicBezTo>
                <a:cubicBezTo>
                  <a:pt x="96" y="210"/>
                  <a:pt x="100" y="212"/>
                  <a:pt x="103" y="212"/>
                </a:cubicBezTo>
                <a:cubicBezTo>
                  <a:pt x="147" y="212"/>
                  <a:pt x="147" y="212"/>
                  <a:pt x="147" y="212"/>
                </a:cubicBezTo>
                <a:cubicBezTo>
                  <a:pt x="151" y="212"/>
                  <a:pt x="154" y="210"/>
                  <a:pt x="157" y="207"/>
                </a:cubicBezTo>
                <a:cubicBezTo>
                  <a:pt x="248" y="82"/>
                  <a:pt x="248" y="82"/>
                  <a:pt x="248" y="82"/>
                </a:cubicBezTo>
                <a:cubicBezTo>
                  <a:pt x="250" y="79"/>
                  <a:pt x="250" y="74"/>
                  <a:pt x="248" y="71"/>
                </a:cubicBezTo>
                <a:close/>
                <a:moveTo>
                  <a:pt x="230" y="69"/>
                </a:moveTo>
                <a:cubicBezTo>
                  <a:pt x="219" y="69"/>
                  <a:pt x="198" y="69"/>
                  <a:pt x="187" y="69"/>
                </a:cubicBezTo>
                <a:cubicBezTo>
                  <a:pt x="186" y="69"/>
                  <a:pt x="186" y="69"/>
                  <a:pt x="186" y="69"/>
                </a:cubicBezTo>
                <a:cubicBezTo>
                  <a:pt x="203" y="20"/>
                  <a:pt x="203" y="20"/>
                  <a:pt x="203" y="20"/>
                </a:cubicBezTo>
                <a:cubicBezTo>
                  <a:pt x="203" y="20"/>
                  <a:pt x="204" y="19"/>
                  <a:pt x="204" y="20"/>
                </a:cubicBezTo>
                <a:cubicBezTo>
                  <a:pt x="211" y="32"/>
                  <a:pt x="228" y="63"/>
                  <a:pt x="231" y="68"/>
                </a:cubicBezTo>
                <a:cubicBezTo>
                  <a:pt x="231" y="69"/>
                  <a:pt x="231" y="69"/>
                  <a:pt x="230" y="69"/>
                </a:cubicBezTo>
                <a:close/>
                <a:moveTo>
                  <a:pt x="161" y="69"/>
                </a:moveTo>
                <a:cubicBezTo>
                  <a:pt x="143" y="69"/>
                  <a:pt x="106" y="69"/>
                  <a:pt x="87" y="69"/>
                </a:cubicBezTo>
                <a:cubicBezTo>
                  <a:pt x="86" y="69"/>
                  <a:pt x="86" y="68"/>
                  <a:pt x="86" y="68"/>
                </a:cubicBezTo>
                <a:cubicBezTo>
                  <a:pt x="121" y="14"/>
                  <a:pt x="121" y="14"/>
                  <a:pt x="121" y="14"/>
                </a:cubicBezTo>
                <a:cubicBezTo>
                  <a:pt x="121" y="14"/>
                  <a:pt x="121" y="14"/>
                  <a:pt x="122" y="14"/>
                </a:cubicBezTo>
                <a:cubicBezTo>
                  <a:pt x="123" y="14"/>
                  <a:pt x="126" y="14"/>
                  <a:pt x="127" y="14"/>
                </a:cubicBezTo>
                <a:cubicBezTo>
                  <a:pt x="128" y="14"/>
                  <a:pt x="128" y="14"/>
                  <a:pt x="128" y="14"/>
                </a:cubicBezTo>
                <a:cubicBezTo>
                  <a:pt x="162" y="69"/>
                  <a:pt x="162" y="69"/>
                  <a:pt x="162" y="69"/>
                </a:cubicBezTo>
                <a:cubicBezTo>
                  <a:pt x="162" y="69"/>
                  <a:pt x="163" y="69"/>
                  <a:pt x="161" y="69"/>
                </a:cubicBezTo>
                <a:close/>
                <a:moveTo>
                  <a:pt x="145" y="14"/>
                </a:moveTo>
                <a:cubicBezTo>
                  <a:pt x="155" y="14"/>
                  <a:pt x="185" y="14"/>
                  <a:pt x="190" y="14"/>
                </a:cubicBezTo>
                <a:cubicBezTo>
                  <a:pt x="190" y="14"/>
                  <a:pt x="190" y="14"/>
                  <a:pt x="190" y="14"/>
                </a:cubicBezTo>
                <a:cubicBezTo>
                  <a:pt x="190" y="14"/>
                  <a:pt x="179" y="48"/>
                  <a:pt x="175" y="60"/>
                </a:cubicBezTo>
                <a:cubicBezTo>
                  <a:pt x="174" y="61"/>
                  <a:pt x="173" y="60"/>
                  <a:pt x="173" y="60"/>
                </a:cubicBezTo>
                <a:cubicBezTo>
                  <a:pt x="144" y="14"/>
                  <a:pt x="144" y="14"/>
                  <a:pt x="144" y="14"/>
                </a:cubicBezTo>
                <a:cubicBezTo>
                  <a:pt x="144" y="14"/>
                  <a:pt x="144" y="14"/>
                  <a:pt x="145" y="14"/>
                </a:cubicBezTo>
                <a:close/>
                <a:moveTo>
                  <a:pt x="74" y="59"/>
                </a:moveTo>
                <a:cubicBezTo>
                  <a:pt x="71" y="48"/>
                  <a:pt x="59" y="15"/>
                  <a:pt x="59" y="15"/>
                </a:cubicBezTo>
                <a:cubicBezTo>
                  <a:pt x="59" y="15"/>
                  <a:pt x="59" y="14"/>
                  <a:pt x="60" y="14"/>
                </a:cubicBezTo>
                <a:cubicBezTo>
                  <a:pt x="70" y="14"/>
                  <a:pt x="98" y="14"/>
                  <a:pt x="104" y="14"/>
                </a:cubicBezTo>
                <a:cubicBezTo>
                  <a:pt x="105" y="14"/>
                  <a:pt x="104" y="14"/>
                  <a:pt x="104" y="14"/>
                </a:cubicBezTo>
                <a:cubicBezTo>
                  <a:pt x="76" y="59"/>
                  <a:pt x="76" y="59"/>
                  <a:pt x="76" y="59"/>
                </a:cubicBezTo>
                <a:cubicBezTo>
                  <a:pt x="76" y="59"/>
                  <a:pt x="75" y="60"/>
                  <a:pt x="74" y="59"/>
                </a:cubicBezTo>
                <a:close/>
                <a:moveTo>
                  <a:pt x="166" y="83"/>
                </a:moveTo>
                <a:cubicBezTo>
                  <a:pt x="167" y="83"/>
                  <a:pt x="166" y="84"/>
                  <a:pt x="166" y="84"/>
                </a:cubicBezTo>
                <a:cubicBezTo>
                  <a:pt x="128" y="198"/>
                  <a:pt x="128" y="198"/>
                  <a:pt x="128" y="198"/>
                </a:cubicBezTo>
                <a:cubicBezTo>
                  <a:pt x="128" y="198"/>
                  <a:pt x="127" y="198"/>
                  <a:pt x="127" y="198"/>
                </a:cubicBezTo>
                <a:cubicBezTo>
                  <a:pt x="126" y="198"/>
                  <a:pt x="123" y="198"/>
                  <a:pt x="122" y="198"/>
                </a:cubicBezTo>
                <a:cubicBezTo>
                  <a:pt x="122" y="198"/>
                  <a:pt x="121" y="198"/>
                  <a:pt x="121" y="198"/>
                </a:cubicBezTo>
                <a:cubicBezTo>
                  <a:pt x="83" y="84"/>
                  <a:pt x="83" y="84"/>
                  <a:pt x="83" y="84"/>
                </a:cubicBezTo>
                <a:cubicBezTo>
                  <a:pt x="83" y="84"/>
                  <a:pt x="83" y="83"/>
                  <a:pt x="83" y="83"/>
                </a:cubicBezTo>
                <a:cubicBezTo>
                  <a:pt x="104" y="83"/>
                  <a:pt x="145" y="83"/>
                  <a:pt x="166" y="83"/>
                </a:cubicBezTo>
                <a:close/>
                <a:moveTo>
                  <a:pt x="47" y="21"/>
                </a:moveTo>
                <a:cubicBezTo>
                  <a:pt x="51" y="32"/>
                  <a:pt x="61" y="63"/>
                  <a:pt x="63" y="68"/>
                </a:cubicBezTo>
                <a:cubicBezTo>
                  <a:pt x="63" y="69"/>
                  <a:pt x="63" y="69"/>
                  <a:pt x="62" y="69"/>
                </a:cubicBezTo>
                <a:cubicBezTo>
                  <a:pt x="52" y="69"/>
                  <a:pt x="31" y="69"/>
                  <a:pt x="20" y="69"/>
                </a:cubicBezTo>
                <a:cubicBezTo>
                  <a:pt x="19" y="69"/>
                  <a:pt x="20" y="68"/>
                  <a:pt x="20" y="68"/>
                </a:cubicBezTo>
                <a:cubicBezTo>
                  <a:pt x="46" y="21"/>
                  <a:pt x="46" y="21"/>
                  <a:pt x="46" y="21"/>
                </a:cubicBezTo>
                <a:cubicBezTo>
                  <a:pt x="46" y="21"/>
                  <a:pt x="46" y="20"/>
                  <a:pt x="47" y="21"/>
                </a:cubicBezTo>
                <a:close/>
                <a:moveTo>
                  <a:pt x="22" y="83"/>
                </a:moveTo>
                <a:cubicBezTo>
                  <a:pt x="33" y="83"/>
                  <a:pt x="56" y="83"/>
                  <a:pt x="67" y="83"/>
                </a:cubicBezTo>
                <a:cubicBezTo>
                  <a:pt x="68" y="83"/>
                  <a:pt x="68" y="84"/>
                  <a:pt x="68" y="84"/>
                </a:cubicBezTo>
                <a:cubicBezTo>
                  <a:pt x="107" y="197"/>
                  <a:pt x="107" y="197"/>
                  <a:pt x="107" y="197"/>
                </a:cubicBezTo>
                <a:cubicBezTo>
                  <a:pt x="107" y="197"/>
                  <a:pt x="107" y="198"/>
                  <a:pt x="106" y="198"/>
                </a:cubicBezTo>
                <a:cubicBezTo>
                  <a:pt x="106" y="198"/>
                  <a:pt x="105" y="198"/>
                  <a:pt x="105" y="198"/>
                </a:cubicBezTo>
                <a:cubicBezTo>
                  <a:pt x="105" y="198"/>
                  <a:pt x="104" y="197"/>
                  <a:pt x="104" y="197"/>
                </a:cubicBezTo>
                <a:cubicBezTo>
                  <a:pt x="21" y="84"/>
                  <a:pt x="21" y="84"/>
                  <a:pt x="21" y="84"/>
                </a:cubicBezTo>
                <a:cubicBezTo>
                  <a:pt x="21" y="84"/>
                  <a:pt x="21" y="83"/>
                  <a:pt x="22" y="83"/>
                </a:cubicBezTo>
                <a:close/>
                <a:moveTo>
                  <a:pt x="146" y="198"/>
                </a:moveTo>
                <a:cubicBezTo>
                  <a:pt x="145" y="198"/>
                  <a:pt x="143" y="198"/>
                  <a:pt x="143" y="198"/>
                </a:cubicBezTo>
                <a:cubicBezTo>
                  <a:pt x="142" y="198"/>
                  <a:pt x="142" y="198"/>
                  <a:pt x="142" y="198"/>
                </a:cubicBezTo>
                <a:cubicBezTo>
                  <a:pt x="181" y="84"/>
                  <a:pt x="181" y="84"/>
                  <a:pt x="181" y="84"/>
                </a:cubicBezTo>
                <a:cubicBezTo>
                  <a:pt x="181" y="84"/>
                  <a:pt x="181" y="83"/>
                  <a:pt x="182" y="83"/>
                </a:cubicBezTo>
                <a:cubicBezTo>
                  <a:pt x="194" y="83"/>
                  <a:pt x="217" y="83"/>
                  <a:pt x="229" y="83"/>
                </a:cubicBezTo>
                <a:cubicBezTo>
                  <a:pt x="230" y="83"/>
                  <a:pt x="229" y="84"/>
                  <a:pt x="229" y="84"/>
                </a:cubicBezTo>
                <a:cubicBezTo>
                  <a:pt x="146" y="198"/>
                  <a:pt x="146" y="198"/>
                  <a:pt x="146" y="198"/>
                </a:cubicBezTo>
                <a:cubicBezTo>
                  <a:pt x="146" y="198"/>
                  <a:pt x="146" y="198"/>
                  <a:pt x="146" y="198"/>
                </a:cubicBezTo>
                <a:close/>
              </a:path>
            </a:pathLst>
          </a:custGeom>
          <a:solidFill>
            <a:srgbClr val="886D27"/>
          </a:solidFill>
          <a:ln>
            <a:noFill/>
          </a:ln>
        </p:spPr>
        <p:txBody>
          <a:bodyPr vert="horz" wrap="square" lIns="68580" tIns="34290" rIns="68580" bIns="34290" numCol="1" anchor="t" anchorCtr="0" compatLnSpc="1"/>
          <a:lstStyle/>
          <a:p>
            <a:pPr defTabSz="685800" fontAlgn="auto">
              <a:spcBef>
                <a:spcPts val="0"/>
              </a:spcBef>
              <a:spcAft>
                <a:spcPts val="0"/>
              </a:spcAft>
            </a:pPr>
            <a:endParaRPr lang="zh-CN" altLang="en-US" sz="1400" b="0">
              <a:solidFill>
                <a:prstClr val="black">
                  <a:lumMod val="65000"/>
                  <a:lumOff val="35000"/>
                </a:prstClr>
              </a:solidFill>
              <a:latin typeface="Calibri"/>
              <a:ea typeface="宋体" panose="02010600030101010101" pitchFamily="2" charset="-122"/>
            </a:endParaRPr>
          </a:p>
        </p:txBody>
      </p:sp>
      <p:sp>
        <p:nvSpPr>
          <p:cNvPr id="21" name="TextBox 76"/>
          <p:cNvSpPr txBox="1"/>
          <p:nvPr/>
        </p:nvSpPr>
        <p:spPr>
          <a:xfrm>
            <a:off x="3567632" y="4413606"/>
            <a:ext cx="5111147" cy="992579"/>
          </a:xfrm>
          <a:prstGeom prst="rect">
            <a:avLst/>
          </a:prstGeom>
          <a:noFill/>
        </p:spPr>
        <p:txBody>
          <a:bodyPr wrap="square" lIns="68580" tIns="34290" rIns="68580" bIns="34290" rtlCol="0">
            <a:spAutoFit/>
          </a:bodyPr>
          <a:lstStyle/>
          <a:p>
            <a:pPr defTabSz="685800" fontAlgn="auto">
              <a:spcBef>
                <a:spcPts val="0"/>
              </a:spcBef>
              <a:spcAft>
                <a:spcPts val="0"/>
              </a:spcAft>
            </a:pPr>
            <a:r>
              <a:rPr lang="zh-TW" altLang="en-US" sz="3000" b="0" u="sng" dirty="0">
                <a:solidFill>
                  <a:srgbClr val="886D27"/>
                </a:solidFill>
                <a:latin typeface="微软雅黑" panose="020B0503020204020204" pitchFamily="34" charset="-122"/>
                <a:ea typeface="微软雅黑" panose="020B0503020204020204" pitchFamily="34" charset="-122"/>
              </a:rPr>
              <a:t>開放的心胸與他人合作完成任務</a:t>
            </a:r>
            <a:endParaRPr lang="zh-CN" altLang="en-US" sz="3000" b="0" u="sng" dirty="0">
              <a:solidFill>
                <a:srgbClr val="886D27"/>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328272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17516608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屏東縣政府教育處</a:t>
            </a:r>
            <a:r>
              <a:rPr lang="en-US" altLang="zh-TW" sz="2000" b="1" dirty="0">
                <a:latin typeface="微軟正黑體" panose="020B0604030504040204" pitchFamily="34" charset="-120"/>
                <a:ea typeface="微軟正黑體" panose="020B0604030504040204" pitchFamily="34" charset="-120"/>
              </a:rPr>
              <a:t>08-7230415#3613</a:t>
            </a:r>
            <a:r>
              <a:rPr lang="zh-TW" altLang="en-US" sz="2000" b="1" dirty="0">
                <a:latin typeface="微軟正黑體" panose="020B0604030504040204" pitchFamily="34" charset="-120"/>
                <a:ea typeface="微軟正黑體" panose="020B0604030504040204" pitchFamily="34" charset="-120"/>
              </a:rPr>
              <a:t> 許小姐</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教育部十二年國民基本教育適性入學宣導網</a:t>
            </a:r>
            <a:r>
              <a:rPr lang="en-US" altLang="zh-TW" sz="2000" b="1" dirty="0">
                <a:latin typeface="微軟正黑體" panose="020B0604030504040204" pitchFamily="34" charset="-120"/>
                <a:ea typeface="微軟正黑體" panose="020B0604030504040204" pitchFamily="34" charset="-120"/>
              </a:rPr>
              <a:t>(</a:t>
            </a:r>
            <a:r>
              <a:rPr lang="en-US" altLang="zh-TW" sz="2000" dirty="0"/>
              <a:t>http://adapt.k12ea.gov.tw</a:t>
            </a:r>
            <a:r>
              <a:rPr lang="en-US" altLang="zh-TW" sz="2000" b="1" dirty="0">
                <a:latin typeface="微軟正黑體" panose="020B0604030504040204" pitchFamily="34" charset="-120"/>
                <a:ea typeface="微軟正黑體" panose="020B0604030504040204" pitchFamily="34" charset="-12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十二年國民基本教育資訊網</a:t>
            </a:r>
            <a:r>
              <a:rPr lang="en-US" altLang="zh-TW" sz="2000" b="1" dirty="0">
                <a:latin typeface="微軟正黑體" panose="020B0604030504040204" pitchFamily="34" charset="-120"/>
                <a:ea typeface="微軟正黑體" panose="020B0604030504040204" pitchFamily="34" charset="-120"/>
              </a:rPr>
              <a:t>(</a:t>
            </a:r>
            <a:r>
              <a:rPr lang="en-US" altLang="zh-TW" sz="2000" dirty="0">
                <a:hlinkClick r:id="rId3"/>
              </a:rPr>
              <a:t>http://12basic.edu.tw</a:t>
            </a:r>
            <a:r>
              <a:rPr lang="en-US" altLang="zh-TW" sz="2000" b="1" dirty="0" smtClean="0">
                <a:latin typeface="微軟正黑體" panose="020B0604030504040204" pitchFamily="34" charset="-120"/>
                <a:ea typeface="微軟正黑體" panose="020B0604030504040204" pitchFamily="34" charset="-120"/>
              </a:rPr>
              <a:t>)</a:t>
            </a:r>
          </a:p>
          <a:p>
            <a:pPr marL="914400" lvl="1" indent="-457200">
              <a:defRPr/>
            </a:pPr>
            <a:r>
              <a:rPr lang="zh-TW" altLang="en-US" sz="2000" b="1" dirty="0" smtClean="0">
                <a:latin typeface="微軟正黑體" panose="020B0604030504040204" pitchFamily="34" charset="-120"/>
                <a:ea typeface="微軟正黑體" panose="020B0604030504040204" pitchFamily="34" charset="-120"/>
              </a:rPr>
              <a:t>屏東縣政府教育處網站</a:t>
            </a:r>
            <a:r>
              <a:rPr lang="en-US" altLang="zh-TW" sz="2000" b="1" dirty="0">
                <a:latin typeface="微軟正黑體" panose="020B0604030504040204" pitchFamily="34" charset="-120"/>
                <a:ea typeface="微軟正黑體" panose="020B0604030504040204" pitchFamily="34" charset="-120"/>
              </a:rPr>
              <a:t>(https://www.ptc.edu.tw/)</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文字方塊 4"/>
          <p:cNvSpPr txBox="1">
            <a:spLocks noChangeArrowheads="1"/>
          </p:cNvSpPr>
          <p:nvPr/>
        </p:nvSpPr>
        <p:spPr bwMode="auto">
          <a:xfrm>
            <a:off x="1691680" y="952951"/>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179512" y="1700808"/>
            <a:ext cx="9037637" cy="4968552"/>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200"/>
              </a:lnSpc>
              <a:spcBef>
                <a:spcPts val="0"/>
              </a:spcBef>
              <a:spcAft>
                <a:spcPts val="0"/>
              </a:spcAft>
              <a:buClr>
                <a:srgbClr val="F5B821"/>
              </a:buClr>
              <a:defRPr/>
            </a:pPr>
            <a:r>
              <a:rPr lang="zh-TW" altLang="en-US" sz="3200" kern="0" dirty="0">
                <a:solidFill>
                  <a:srgbClr val="30311D"/>
                </a:solidFill>
                <a:latin typeface="微軟正黑體" panose="020B0604030504040204" pitchFamily="34" charset="-120"/>
                <a:ea typeface="微軟正黑體" panose="020B0604030504040204" pitchFamily="34" charset="-120"/>
              </a:rPr>
              <a:t>請就以下說明，</a:t>
            </a:r>
            <a:r>
              <a:rPr lang="zh-TW" altLang="en-US" sz="3200"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舉手</a:t>
            </a:r>
            <a:r>
              <a:rPr lang="zh-TW" altLang="en-US" sz="3200" kern="0" dirty="0">
                <a:solidFill>
                  <a:srgbClr val="30311D"/>
                </a:solidFill>
                <a:latin typeface="微軟正黑體" panose="020B0604030504040204" pitchFamily="34" charset="-120"/>
                <a:ea typeface="微軟正黑體" panose="020B0604030504040204" pitchFamily="34" charset="-120"/>
              </a:rPr>
              <a:t>表示認同：</a:t>
            </a:r>
            <a:endParaRPr lang="en-US" altLang="zh-TW" sz="3200" kern="0" dirty="0">
              <a:solidFill>
                <a:srgbClr val="30311D"/>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Font typeface="Wingdings" panose="05000000000000000000" pitchFamily="2" charset="2"/>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r>
              <a:rPr lang="zh-TW" altLang="en-US" sz="3000" kern="0" dirty="0">
                <a:solidFill>
                  <a:srgbClr val="C00000"/>
                </a:solidFill>
                <a:latin typeface="微軟正黑體" panose="020B0604030504040204" pitchFamily="34" charset="-120"/>
                <a:ea typeface="微軟正黑體" panose="020B0604030504040204" pitchFamily="34" charset="-120"/>
              </a:rPr>
              <a:t>一、 </a:t>
            </a:r>
            <a:r>
              <a:rPr lang="zh-TW" altLang="zh-TW" sz="3200" kern="0" dirty="0">
                <a:solidFill>
                  <a:srgbClr val="C00000"/>
                </a:solidFill>
                <a:latin typeface="微軟正黑體" panose="020B0604030504040204" pitchFamily="34" charset="-120"/>
                <a:ea typeface="微軟正黑體" panose="020B0604030504040204" pitchFamily="34" charset="-120"/>
              </a:rPr>
              <a:t>我對</a:t>
            </a:r>
            <a:r>
              <a:rPr lang="zh-TW" altLang="en-US" sz="3200" kern="0" dirty="0">
                <a:solidFill>
                  <a:srgbClr val="C00000"/>
                </a:solidFill>
                <a:latin typeface="微軟正黑體" panose="020B0604030504040204" pitchFamily="34" charset="-120"/>
                <a:ea typeface="微軟正黑體" panose="020B0604030504040204" pitchFamily="34" charset="-120"/>
              </a:rPr>
              <a:t>國中教育會考重要事項</a:t>
            </a:r>
            <a:r>
              <a:rPr lang="zh-TW" altLang="zh-TW" sz="3200" kern="0" dirty="0">
                <a:solidFill>
                  <a:srgbClr val="C00000"/>
                </a:solidFill>
                <a:latin typeface="微軟正黑體" panose="020B0604030504040204" pitchFamily="34" charset="-120"/>
                <a:ea typeface="微軟正黑體" panose="020B0604030504040204" pitchFamily="34" charset="-120"/>
              </a:rPr>
              <a:t>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二、我瞭解國中教育會考英文聽力及數學非選</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擇題有計分。</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30311D"/>
                </a:solidFill>
                <a:latin typeface="微軟正黑體" panose="020B0604030504040204" pitchFamily="34" charset="-120"/>
                <a:ea typeface="微軟正黑體" panose="020B0604030504040204" pitchFamily="34" charset="-120"/>
              </a:rPr>
              <a:t>    </a:t>
            </a:r>
            <a:r>
              <a:rPr lang="zh-TW" altLang="en-US" sz="3200" kern="0" dirty="0">
                <a:solidFill>
                  <a:srgbClr val="C00000"/>
                </a:solidFill>
                <a:latin typeface="微軟正黑體" panose="020B0604030504040204" pitchFamily="34" charset="-120"/>
                <a:ea typeface="微軟正黑體" panose="020B0604030504040204" pitchFamily="34" charset="-120"/>
              </a:rPr>
              <a:t>三、我對本區免試入學方式及流程已瞭解。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四、我對本區免試入學超額比序項目已瞭解</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endParaRPr lang="zh-TW" altLang="zh-TW" sz="32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554593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文字方塊 4"/>
          <p:cNvSpPr txBox="1">
            <a:spLocks noChangeArrowheads="1"/>
          </p:cNvSpPr>
          <p:nvPr/>
        </p:nvSpPr>
        <p:spPr bwMode="auto">
          <a:xfrm>
            <a:off x="1835696"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33120" y="1700808"/>
            <a:ext cx="9037637" cy="4032448"/>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600"/>
              </a:lnSpc>
              <a:spcBef>
                <a:spcPts val="600"/>
              </a:spcBef>
              <a:spcAft>
                <a:spcPts val="0"/>
              </a:spcAft>
              <a:buClr>
                <a:srgbClr val="F5B821"/>
              </a:buClr>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五、</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我</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對</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本區</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高級中等學校專業群科有進一步</a:t>
            </a:r>
            <a:endParaRPr lang="en-US" altLang="zh-TW" sz="32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           的了解</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六、經由這次宣導我對國中升學的管道有更進一步</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rgbClr val="C00000"/>
                </a:solidFill>
                <a:latin typeface="微軟正黑體" panose="020B0604030504040204" pitchFamily="34" charset="-120"/>
                <a:ea typeface="微軟正黑體" panose="020B0604030504040204" pitchFamily="34" charset="-120"/>
              </a:rPr>
              <a:t>            認識</a:t>
            </a:r>
            <a:r>
              <a:rPr lang="zh-TW" altLang="zh-TW" sz="3000" kern="0" dirty="0">
                <a:solidFill>
                  <a:srgbClr val="C00000"/>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七、我知道本區入學方式諮詢專線及十二年國教專</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            屬網站。</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八、我瞭解國中教育會考和各入學管道需分別報名</a:t>
            </a:r>
            <a:r>
              <a:rPr lang="zh-TW" altLang="zh-TW" sz="3000" kern="0" dirty="0">
                <a:solidFill>
                  <a:srgbClr val="C0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598189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圓角矩形圖說文字 6"/>
          <p:cNvSpPr/>
          <p:nvPr/>
        </p:nvSpPr>
        <p:spPr>
          <a:xfrm>
            <a:off x="2411760" y="1107539"/>
            <a:ext cx="4176464" cy="3456384"/>
          </a:xfrm>
          <a:prstGeom prst="wedgeRoundRectCallout">
            <a:avLst>
              <a:gd name="adj1" fmla="val -8934"/>
              <a:gd name="adj2" fmla="val 64800"/>
              <a:gd name="adj3" fmla="val 16667"/>
            </a:avLst>
          </a:prstGeom>
          <a:blipFill>
            <a:blip r:embed="rId3"/>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021" name="WordArt 5"/>
          <p:cNvSpPr>
            <a:spLocks noChangeArrowheads="1" noChangeShapeType="1" noTextEdit="1"/>
          </p:cNvSpPr>
          <p:nvPr/>
        </p:nvSpPr>
        <p:spPr bwMode="grayWhite">
          <a:xfrm>
            <a:off x="2556892" y="1513911"/>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pic>
        <p:nvPicPr>
          <p:cNvPr id="3" name="Picture 2" descr="「屏東縣」的圖片搜尋結果">
            <a:extLst>
              <a:ext uri="{FF2B5EF4-FFF2-40B4-BE49-F238E27FC236}">
                <a16:creationId xmlns:a16="http://schemas.microsoft.com/office/drawing/2014/main" xmlns="" id="{87A1AAE8-E070-4F2D-9709-C4B25FE0DD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6" name="圖片 5"/>
          <p:cNvPicPr>
            <a:picLocks noChangeAspect="1"/>
          </p:cNvPicPr>
          <p:nvPr/>
        </p:nvPicPr>
        <p:blipFill rotWithShape="1">
          <a:blip r:embed="rId5">
            <a:extLst>
              <a:ext uri="{BEBA8EAE-BF5A-486C-A8C5-ECC9F3942E4B}">
                <a14:imgProps xmlns:a14="http://schemas.microsoft.com/office/drawing/2010/main">
                  <a14:imgLayer r:embed="rId6">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6084168" y="4440562"/>
            <a:ext cx="2039348" cy="25491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1403648" y="1108157"/>
            <a:ext cx="6769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000000"/>
              </a:solidFill>
            </a:endParaRPr>
          </a:p>
        </p:txBody>
      </p:sp>
      <p:graphicFrame>
        <p:nvGraphicFramePr>
          <p:cNvPr id="7" name="內容版面配置區 4"/>
          <p:cNvGraphicFramePr>
            <a:graphicFrameLocks/>
          </p:cNvGraphicFramePr>
          <p:nvPr>
            <p:extLst>
              <p:ext uri="{D42A27DB-BD31-4B8C-83A1-F6EECF244321}">
                <p14:modId xmlns:p14="http://schemas.microsoft.com/office/powerpoint/2010/main" val="832655508"/>
              </p:ext>
            </p:extLst>
          </p:nvPr>
        </p:nvGraphicFramePr>
        <p:xfrm>
          <a:off x="570706" y="1916832"/>
          <a:ext cx="8002587" cy="4565651"/>
        </p:xfrm>
        <a:graphic>
          <a:graphicData uri="http://schemas.openxmlformats.org/drawingml/2006/table">
            <a:tbl>
              <a:tblPr firstRow="1" bandRow="1"/>
              <a:tblGrid>
                <a:gridCol w="1583407">
                  <a:extLst>
                    <a:ext uri="{9D8B030D-6E8A-4147-A177-3AD203B41FA5}">
                      <a16:colId xmlns:a16="http://schemas.microsoft.com/office/drawing/2014/main" xmlns="" val="20000"/>
                    </a:ext>
                  </a:extLst>
                </a:gridCol>
                <a:gridCol w="2160240">
                  <a:extLst>
                    <a:ext uri="{9D8B030D-6E8A-4147-A177-3AD203B41FA5}">
                      <a16:colId xmlns:a16="http://schemas.microsoft.com/office/drawing/2014/main" xmlns="" val="20001"/>
                    </a:ext>
                  </a:extLst>
                </a:gridCol>
                <a:gridCol w="4258940">
                  <a:extLst>
                    <a:ext uri="{9D8B030D-6E8A-4147-A177-3AD203B41FA5}">
                      <a16:colId xmlns:a16="http://schemas.microsoft.com/office/drawing/2014/main" xmlns="" val="20002"/>
                    </a:ext>
                  </a:extLst>
                </a:gridCol>
              </a:tblGrid>
              <a:tr h="518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xmlns="" val="10000"/>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45~50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1"/>
                  </a:ext>
                </a:extLst>
              </a:tr>
              <a:tr h="47249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10002"/>
                  </a:ext>
                </a:extLst>
              </a:tr>
              <a:tr h="47249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3"/>
                  </a:ext>
                </a:extLst>
              </a:tr>
              <a:tr h="9449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a:solidFill>
                            <a:srgbClr val="A50021"/>
                          </a:solidFill>
                          <a:latin typeface="微軟正黑體" panose="020B0604030504040204" pitchFamily="34" charset="-120"/>
                          <a:ea typeface="微軟正黑體" panose="020B0604030504040204" pitchFamily="34" charset="-120"/>
                        </a:rPr>
                        <a:t>25~30</a:t>
                      </a:r>
                      <a:r>
                        <a:rPr lang="zh-TW" altLang="en-US" sz="2000" b="1" dirty="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a:solidFill>
                            <a:srgbClr val="A50021"/>
                          </a:solidFill>
                          <a:latin typeface="微軟正黑體" panose="020B0604030504040204" pitchFamily="34" charset="-120"/>
                          <a:ea typeface="微軟正黑體" panose="020B0604030504040204" pitchFamily="34" charset="-120"/>
                        </a:rPr>
                        <a:t>2~3</a:t>
                      </a:r>
                      <a:r>
                        <a:rPr lang="zh-TW" altLang="en-US" sz="20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10004"/>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60~70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5"/>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50~60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10006"/>
                  </a:ext>
                </a:extLst>
              </a:tr>
              <a:tr h="6028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a16="http://schemas.microsoft.com/office/drawing/2014/main" xmlns="" val="20000"/>
                    </a:ext>
                  </a:extLst>
                </a:gridCol>
                <a:gridCol w="2184950">
                  <a:extLst>
                    <a:ext uri="{9D8B030D-6E8A-4147-A177-3AD203B41FA5}">
                      <a16:colId xmlns:a16="http://schemas.microsoft.com/office/drawing/2014/main" xmlns="" val="20001"/>
                    </a:ext>
                  </a:extLst>
                </a:gridCol>
                <a:gridCol w="4068528">
                  <a:extLst>
                    <a:ext uri="{9D8B030D-6E8A-4147-A177-3AD203B41FA5}">
                      <a16:colId xmlns:a16="http://schemas.microsoft.com/office/drawing/2014/main" xmlns=""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xmlns=""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419909866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5220072" y="476672"/>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extLst>
              <p:ext uri="{D42A27DB-BD31-4B8C-83A1-F6EECF244321}">
                <p14:modId xmlns:p14="http://schemas.microsoft.com/office/powerpoint/2010/main" val="164364035"/>
              </p:ext>
            </p:extLst>
          </p:nvPr>
        </p:nvGraphicFramePr>
        <p:xfrm>
          <a:off x="19294" y="1268762"/>
          <a:ext cx="9124706" cy="5787473"/>
        </p:xfrm>
        <a:graphic>
          <a:graphicData uri="http://schemas.openxmlformats.org/drawingml/2006/table">
            <a:tbl>
              <a:tblPr/>
              <a:tblGrid>
                <a:gridCol w="2019964">
                  <a:extLst>
                    <a:ext uri="{9D8B030D-6E8A-4147-A177-3AD203B41FA5}">
                      <a16:colId xmlns:a16="http://schemas.microsoft.com/office/drawing/2014/main" xmlns="" val="20000"/>
                    </a:ext>
                  </a:extLst>
                </a:gridCol>
                <a:gridCol w="2177266">
                  <a:extLst>
                    <a:ext uri="{9D8B030D-6E8A-4147-A177-3AD203B41FA5}">
                      <a16:colId xmlns:a16="http://schemas.microsoft.com/office/drawing/2014/main" xmlns="" val="20001"/>
                    </a:ext>
                  </a:extLst>
                </a:gridCol>
                <a:gridCol w="3324413">
                  <a:extLst>
                    <a:ext uri="{9D8B030D-6E8A-4147-A177-3AD203B41FA5}">
                      <a16:colId xmlns:a16="http://schemas.microsoft.com/office/drawing/2014/main" xmlns="" val="20002"/>
                    </a:ext>
                  </a:extLst>
                </a:gridCol>
                <a:gridCol w="1603063">
                  <a:extLst>
                    <a:ext uri="{9D8B030D-6E8A-4147-A177-3AD203B41FA5}">
                      <a16:colId xmlns:a16="http://schemas.microsoft.com/office/drawing/2014/main" xmlns="" val="20003"/>
                    </a:ext>
                  </a:extLst>
                </a:gridCol>
              </a:tblGrid>
              <a:tr h="117773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84471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110</a:t>
                      </a:r>
                      <a:r>
                        <a:rPr kumimoji="0" lang="zh-TW" altLang="zh-TW"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3</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月</a:t>
                      </a:r>
                      <a:r>
                        <a:rPr kumimoji="0" lang="en-US" altLang="zh-TW"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11-13</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r h="276501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屏東高中</a:t>
                      </a:r>
                      <a:endPar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pP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上網填報名表</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110</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8~10</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親至</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屏東高中</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110</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11~13</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smtClean="0">
                          <a:solidFill>
                            <a:srgbClr val="FF0000"/>
                          </a:solidFill>
                          <a:effectLst/>
                          <a:latin typeface="Verdana" pitchFamily="34" charset="0"/>
                          <a:ea typeface="+mn-ea"/>
                          <a:cs typeface="+mn-cs"/>
                        </a:rPr>
                        <a:t>(</a:t>
                      </a:r>
                      <a:r>
                        <a:rPr lang="zh-TW" altLang="zh-TW" sz="2400" b="1" kern="1200" dirty="0" smtClean="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smtClean="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xmlns="" val="10002"/>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a16="http://schemas.microsoft.com/office/drawing/2014/main" xmlns="" id="{C9414D63-AED4-4C87-9D66-F603FBD29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60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文字方塊 3"/>
          <p:cNvSpPr txBox="1">
            <a:spLocks noChangeArrowheads="1"/>
          </p:cNvSpPr>
          <p:nvPr/>
        </p:nvSpPr>
        <p:spPr bwMode="auto">
          <a:xfrm>
            <a:off x="-2240" y="1752053"/>
            <a:ext cx="8784976" cy="60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en-US" altLang="zh-TW" sz="2400" b="1" dirty="0">
                <a:solidFill>
                  <a:srgbClr val="FF0000"/>
                </a:solidFill>
                <a:latin typeface="微軟正黑體" panose="020B0604030504040204" pitchFamily="34" charset="-120"/>
                <a:ea typeface="微軟正黑體" panose="020B0604030504040204" pitchFamily="34" charset="-120"/>
                <a:cs typeface="華康儷粗圓"/>
              </a:rPr>
              <a:t>108</a:t>
            </a:r>
            <a:r>
              <a:rPr lang="zh-TW" altLang="en-US" sz="2400" b="1" dirty="0">
                <a:solidFill>
                  <a:srgbClr val="FF0000"/>
                </a:solidFill>
                <a:latin typeface="微軟正黑體" panose="020B0604030504040204" pitchFamily="34" charset="-120"/>
                <a:ea typeface="微軟正黑體" panose="020B0604030504040204" pitchFamily="34" charset="-120"/>
                <a:cs typeface="華康儷粗圓"/>
              </a:rPr>
              <a:t>學年度</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起</a:t>
            </a:r>
            <a:r>
              <a:rPr lang="zh-TW" altLang="en-US" sz="2400" b="1" dirty="0">
                <a:latin typeface="微軟正黑體" panose="020B0604030504040204" pitchFamily="34" charset="-120"/>
                <a:ea typeface="微軟正黑體" panose="020B0604030504040204" pitchFamily="34" charset="-120"/>
                <a:cs typeface="華康儷粗圓"/>
              </a:rPr>
              <a:t>入學高級中等學校的學生適用新的課程綱要</a:t>
            </a:r>
            <a:r>
              <a:rPr lang="zh-TW" altLang="en-US" sz="2400" b="1" dirty="0" smtClean="0">
                <a:latin typeface="微軟正黑體" panose="020B0604030504040204" pitchFamily="34" charset="-120"/>
                <a:ea typeface="微軟正黑體" panose="020B0604030504040204" pitchFamily="34" charset="-120"/>
                <a:cs typeface="華康儷粗圓"/>
              </a:rPr>
              <a:t>。</a:t>
            </a:r>
            <a:endParaRPr lang="en-US" altLang="zh-TW" sz="2400" b="1" dirty="0" smtClean="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110</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學年度起</a:t>
            </a:r>
            <a:r>
              <a:rPr lang="zh-TW" altLang="en-US" sz="2400" dirty="0">
                <a:latin typeface="微軟正黑體" panose="020B0604030504040204" pitchFamily="34" charset="-120"/>
                <a:ea typeface="微軟正黑體" panose="020B0604030504040204" pitchFamily="34" charset="-120"/>
                <a:cs typeface="華康儷粗圓"/>
              </a:rPr>
              <a:t>入學高級中等學校學生適用之屏東區高級中等學校免試入學作業</a:t>
            </a:r>
            <a:r>
              <a:rPr lang="zh-TW" altLang="en-US" sz="2400" dirty="0" smtClean="0">
                <a:latin typeface="微軟正黑體" panose="020B0604030504040204" pitchFamily="34" charset="-120"/>
                <a:ea typeface="微軟正黑體" panose="020B0604030504040204" pitchFamily="34" charset="-120"/>
                <a:cs typeface="華康儷粗圓"/>
              </a:rPr>
              <a:t>要點，修正超額比序積分</a:t>
            </a:r>
            <a:r>
              <a:rPr lang="zh-TW" altLang="en-US" sz="2400" dirty="0">
                <a:latin typeface="微軟正黑體" panose="020B0604030504040204" pitchFamily="34" charset="-120"/>
                <a:ea typeface="微軟正黑體" panose="020B0604030504040204" pitchFamily="34" charset="-120"/>
                <a:cs typeface="華康儷粗圓"/>
              </a:rPr>
              <a:t>結算採</a:t>
            </a:r>
            <a:r>
              <a:rPr lang="zh-TW" altLang="en-US" sz="2400" dirty="0" smtClean="0">
                <a:latin typeface="微軟正黑體" panose="020B0604030504040204" pitchFamily="34" charset="-120"/>
                <a:ea typeface="微軟正黑體" panose="020B0604030504040204" pitchFamily="34" charset="-120"/>
                <a:cs typeface="華康儷粗圓"/>
              </a:rPr>
              <a:t>計日、「</a:t>
            </a:r>
            <a:r>
              <a:rPr lang="zh-TW" altLang="en-US" sz="2400" dirty="0">
                <a:latin typeface="微軟正黑體" panose="020B0604030504040204" pitchFamily="34" charset="-120"/>
                <a:ea typeface="微軟正黑體" panose="020B0604030504040204" pitchFamily="34" charset="-120"/>
                <a:cs typeface="華康儷粗圓"/>
              </a:rPr>
              <a:t>班級幹部」積分計算標準</a:t>
            </a:r>
            <a:r>
              <a:rPr lang="zh-TW" altLang="en-US" sz="2400" dirty="0" smtClean="0">
                <a:latin typeface="微軟正黑體" panose="020B0604030504040204" pitchFamily="34" charset="-120"/>
                <a:ea typeface="微軟正黑體" panose="020B0604030504040204" pitchFamily="34" charset="-120"/>
                <a:cs typeface="華康儷粗圓"/>
              </a:rPr>
              <a:t>及類別、「</a:t>
            </a:r>
            <a:r>
              <a:rPr lang="zh-TW" altLang="en-US" sz="2400" dirty="0">
                <a:latin typeface="微軟正黑體" panose="020B0604030504040204" pitchFamily="34" charset="-120"/>
                <a:ea typeface="微軟正黑體" panose="020B0604030504040204" pitchFamily="34" charset="-120"/>
                <a:cs typeface="華康儷粗圓"/>
              </a:rPr>
              <a:t>品德表現」名稱及積分計算</a:t>
            </a:r>
            <a:r>
              <a:rPr lang="zh-TW" altLang="en-US" sz="2400" dirty="0" smtClean="0">
                <a:latin typeface="微軟正黑體" panose="020B0604030504040204" pitchFamily="34" charset="-120"/>
                <a:ea typeface="微軟正黑體" panose="020B0604030504040204" pitchFamily="34" charset="-120"/>
                <a:cs typeface="華康儷粗圓"/>
              </a:rPr>
              <a:t>標準、「</a:t>
            </a:r>
            <a:r>
              <a:rPr lang="zh-TW" altLang="en-US" sz="2400" dirty="0">
                <a:latin typeface="微軟正黑體" panose="020B0604030504040204" pitchFamily="34" charset="-120"/>
                <a:ea typeface="微軟正黑體" panose="020B0604030504040204" pitchFamily="34" charset="-120"/>
                <a:cs typeface="華康儷粗圓"/>
              </a:rPr>
              <a:t>體適能」積分計算</a:t>
            </a:r>
            <a:r>
              <a:rPr lang="zh-TW" altLang="en-US" sz="2400" dirty="0" smtClean="0">
                <a:latin typeface="微軟正黑體" panose="020B0604030504040204" pitchFamily="34" charset="-120"/>
                <a:ea typeface="微軟正黑體" panose="020B0604030504040204" pitchFamily="34" charset="-120"/>
                <a:cs typeface="華康儷粗圓"/>
              </a:rPr>
              <a:t>標準；「</a:t>
            </a:r>
            <a:r>
              <a:rPr lang="zh-TW" altLang="en-US" sz="2400" dirty="0">
                <a:latin typeface="微軟正黑體" panose="020B0604030504040204" pitchFamily="34" charset="-120"/>
                <a:ea typeface="微軟正黑體" panose="020B0604030504040204" pitchFamily="34" charset="-120"/>
                <a:cs typeface="華康儷粗圓"/>
              </a:rPr>
              <a:t>國中教育會考」新增「寫作」積分採計計算</a:t>
            </a:r>
            <a:r>
              <a:rPr lang="zh-TW" altLang="en-US" sz="2400" dirty="0" smtClean="0">
                <a:latin typeface="微軟正黑體" panose="020B0604030504040204" pitchFamily="34" charset="-120"/>
                <a:ea typeface="微軟正黑體" panose="020B0604030504040204" pitchFamily="34" charset="-120"/>
                <a:cs typeface="華康儷粗圓"/>
              </a:rPr>
              <a:t>標準；競賽</a:t>
            </a:r>
            <a:r>
              <a:rPr lang="zh-TW" altLang="en-US" sz="2400" dirty="0">
                <a:latin typeface="微軟正黑體" panose="020B0604030504040204" pitchFamily="34" charset="-120"/>
                <a:ea typeface="微軟正黑體" panose="020B0604030504040204" pitchFamily="34" charset="-120"/>
                <a:cs typeface="華康儷粗圓"/>
              </a:rPr>
              <a:t>表現成績計分方式一覽表，納入綜合類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「學校環境教育實作競賽」及科技類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「科技教育創意實作競賽」。</a:t>
            </a: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smtClean="0">
                <a:solidFill>
                  <a:schemeClr val="bg1"/>
                </a:solidFill>
                <a:latin typeface="微軟正黑體" panose="020B0604030504040204" pitchFamily="34" charset="-120"/>
                <a:ea typeface="微軟正黑體" panose="020B0604030504040204" pitchFamily="34" charset="-120"/>
              </a:rPr>
              <a:t>110</a:t>
            </a:r>
            <a:r>
              <a:rPr lang="zh-TW" altLang="en-US" sz="4400" b="1" dirty="0" smtClean="0">
                <a:solidFill>
                  <a:schemeClr val="bg1"/>
                </a:solidFill>
                <a:latin typeface="微軟正黑體" panose="020B0604030504040204" pitchFamily="34" charset="-120"/>
                <a:ea typeface="微軟正黑體" panose="020B0604030504040204" pitchFamily="34" charset="-120"/>
              </a:rPr>
              <a:t>學年</a:t>
            </a:r>
            <a:r>
              <a:rPr lang="zh-TW" altLang="en-US" sz="4400" b="1" dirty="0">
                <a:solidFill>
                  <a:schemeClr val="bg1"/>
                </a:solidFill>
                <a:latin typeface="微軟正黑體" panose="020B0604030504040204" pitchFamily="34" charset="-120"/>
                <a:ea typeface="微軟正黑體" panose="020B0604030504040204" pitchFamily="34" charset="-120"/>
              </a:rPr>
              <a:t>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8970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屏東區國中畢業生主要升學管道介紹</a:t>
            </a:r>
          </a:p>
        </p:txBody>
      </p:sp>
      <p:graphicFrame>
        <p:nvGraphicFramePr>
          <p:cNvPr id="4" name="資料庫圖表 3"/>
          <p:cNvGraphicFramePr/>
          <p:nvPr>
            <p:extLst>
              <p:ext uri="{D42A27DB-BD31-4B8C-83A1-F6EECF244321}">
                <p14:modId xmlns:p14="http://schemas.microsoft.com/office/powerpoint/2010/main" val="2588187402"/>
              </p:ext>
            </p:extLst>
          </p:nvPr>
        </p:nvGraphicFramePr>
        <p:xfrm>
          <a:off x="287824" y="980728"/>
          <a:ext cx="860465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爆炸 1 1"/>
          <p:cNvSpPr/>
          <p:nvPr/>
        </p:nvSpPr>
        <p:spPr>
          <a:xfrm>
            <a:off x="-36512" y="2852936"/>
            <a:ext cx="1115824" cy="136815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rgbClr val="FFFF00"/>
                </a:solidFill>
                <a:latin typeface="微軟正黑體" panose="020B0604030504040204" pitchFamily="34" charset="-120"/>
                <a:ea typeface="微軟正黑體" panose="020B0604030504040204" pitchFamily="34" charset="-120"/>
              </a:rPr>
              <a:t>擴大辦理</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06009" y="1910045"/>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就學區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831396" y="2477476"/>
            <a:ext cx="692242" cy="266929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800" dirty="0">
                <a:latin typeface="微軟正黑體" panose="020B0604030504040204" pitchFamily="34" charset="-120"/>
                <a:ea typeface="微軟正黑體" panose="020B0604030504040204" pitchFamily="34" charset="-120"/>
              </a:rPr>
              <a:t>(</a:t>
            </a:r>
            <a:r>
              <a:rPr lang="en-US" altLang="zh-TW" sz="800" dirty="0" smtClean="0">
                <a:latin typeface="微軟正黑體" panose="020B0604030504040204" pitchFamily="34" charset="-120"/>
                <a:ea typeface="微軟正黑體" panose="020B0604030504040204" pitchFamily="34" charset="-120"/>
              </a:rPr>
              <a:t>5/15-16</a:t>
            </a:r>
            <a:r>
              <a:rPr lang="en-US" altLang="zh-TW" sz="11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459712" y="522091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687304" y="5964649"/>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0277"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439682"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80814"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110</a:t>
            </a:r>
            <a:r>
              <a:rPr lang="zh-TW" altLang="en-US" sz="4800" b="1"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48224" y="5949280"/>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a16="http://schemas.microsoft.com/office/drawing/2014/main" xmlns="" id="{7B8B474F-34EF-47ED-92B8-5136DACD3100}"/>
              </a:ext>
            </a:extLst>
          </p:cNvPr>
          <p:cNvSpPr/>
          <p:nvPr/>
        </p:nvSpPr>
        <p:spPr>
          <a:xfrm>
            <a:off x="1463828"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試辦學習區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a16="http://schemas.microsoft.com/office/drawing/2014/main" xmlns="" id="{F05EE7DA-166E-4BF5-BE77-F457639EBCBA}"/>
              </a:ext>
            </a:extLst>
          </p:cNvPr>
          <p:cNvSpPr/>
          <p:nvPr/>
        </p:nvSpPr>
        <p:spPr>
          <a:xfrm>
            <a:off x="2656051" y="4071796"/>
            <a:ext cx="1601009" cy="10274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xmlns="" id="{3848C0FF-7353-4C9D-BA73-CD93ED190A07}"/>
              </a:ext>
            </a:extLst>
          </p:cNvPr>
          <p:cNvSpPr/>
          <p:nvPr/>
        </p:nvSpPr>
        <p:spPr>
          <a:xfrm>
            <a:off x="1663969" y="640183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a16="http://schemas.microsoft.com/office/drawing/2014/main" xmlns="" id="{C3986508-0D38-4F58-AE31-4726E57AC386}"/>
              </a:ext>
            </a:extLst>
          </p:cNvPr>
          <p:cNvSpPr/>
          <p:nvPr/>
        </p:nvSpPr>
        <p:spPr>
          <a:xfrm>
            <a:off x="1150016" y="1912426"/>
            <a:ext cx="469656" cy="3243269"/>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smtClean="0">
                <a:latin typeface="微軟正黑體" panose="020B0604030504040204" pitchFamily="34" charset="-120"/>
                <a:ea typeface="微軟正黑體" panose="020B0604030504040204" pitchFamily="34" charset="-120"/>
              </a:rPr>
              <a:t>(4/26-30)</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940004" y="1041586"/>
            <a:ext cx="1368152"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solidFill>
                  <a:srgbClr val="FF0000"/>
                </a:solidFill>
                <a:latin typeface="微軟正黑體" panose="020B0604030504040204" pitchFamily="34" charset="-120"/>
                <a:ea typeface="微軟正黑體" panose="020B0604030504040204" pitchFamily="34" charset="-120"/>
              </a:rPr>
              <a:t>6/17</a:t>
            </a:r>
            <a:r>
              <a:rPr lang="zh-TW" altLang="en-US" sz="1600" dirty="0" smtClean="0">
                <a:solidFill>
                  <a:srgbClr val="FF0000"/>
                </a:solidFill>
                <a:latin typeface="微軟正黑體" panose="020B0604030504040204" pitchFamily="34" charset="-120"/>
                <a:ea typeface="微軟正黑體" panose="020B0604030504040204" pitchFamily="34" charset="-120"/>
              </a:rPr>
              <a:t>公告免試入學實際招生名額</a:t>
            </a:r>
            <a:endParaRPr lang="zh-TW" altLang="en-US" sz="1600"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47383427"/>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632197" y="54868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p>
        </p:txBody>
      </p:sp>
      <p:graphicFrame>
        <p:nvGraphicFramePr>
          <p:cNvPr id="4" name="內容版面配置區 7"/>
          <p:cNvGraphicFramePr>
            <a:graphicFrameLocks/>
          </p:cNvGraphicFramePr>
          <p:nvPr>
            <p:extLst>
              <p:ext uri="{D42A27DB-BD31-4B8C-83A1-F6EECF244321}">
                <p14:modId xmlns:p14="http://schemas.microsoft.com/office/powerpoint/2010/main" val="2191680264"/>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4"/>
          <p:cNvSpPr>
            <a:spLocks noChangeArrowheads="1"/>
          </p:cNvSpPr>
          <p:nvPr/>
        </p:nvSpPr>
        <p:spPr bwMode="auto">
          <a:xfrm>
            <a:off x="5004046" y="548680"/>
            <a:ext cx="1825625" cy="584200"/>
          </a:xfrm>
          <a:prstGeom prst="rect">
            <a:avLst/>
          </a:prstGeom>
          <a:noFill/>
          <a:ln w="9525">
            <a:noFill/>
            <a:miter lim="800000"/>
            <a:headEnd/>
            <a:tailEnd/>
          </a:ln>
        </p:spPr>
        <p:txBody>
          <a:bodyPr wrap="none">
            <a:spAutoFit/>
          </a:bodyPr>
          <a:lstStyle/>
          <a:p>
            <a:r>
              <a:rPr lang="zh-TW" altLang="en-US" sz="3200" dirty="0">
                <a:solidFill>
                  <a:srgbClr val="006600"/>
                </a:solidFill>
                <a:latin typeface="微軟正黑體" pitchFamily="34" charset="-120"/>
                <a:ea typeface="微軟正黑體" pitchFamily="34" charset="-120"/>
              </a:rPr>
              <a:t>招生對象</a:t>
            </a:r>
          </a:p>
        </p:txBody>
      </p:sp>
    </p:spTree>
    <p:extLst>
      <p:ext uri="{BB962C8B-B14F-4D97-AF65-F5344CB8AC3E}">
        <p14:creationId xmlns:p14="http://schemas.microsoft.com/office/powerpoint/2010/main" val="4218478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文字方塊 14"/>
          <p:cNvSpPr txBox="1">
            <a:spLocks noChangeArrowheads="1"/>
          </p:cNvSpPr>
          <p:nvPr/>
        </p:nvSpPr>
        <p:spPr bwMode="auto">
          <a:xfrm>
            <a:off x="3635896" y="846179"/>
            <a:ext cx="7842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400" dirty="0">
                <a:solidFill>
                  <a:srgbClr val="5F5F5F"/>
                </a:solidFill>
                <a:latin typeface="微軟正黑體" pitchFamily="34" charset="-120"/>
                <a:ea typeface="微軟正黑體" pitchFamily="34" charset="-120"/>
              </a:rPr>
              <a:t>目錄</a:t>
            </a:r>
          </a:p>
        </p:txBody>
      </p:sp>
      <p:sp>
        <p:nvSpPr>
          <p:cNvPr id="7" name="內容版面配置區 2"/>
          <p:cNvSpPr>
            <a:spLocks noGrp="1"/>
          </p:cNvSpPr>
          <p:nvPr>
            <p:ph idx="4294967295"/>
          </p:nvPr>
        </p:nvSpPr>
        <p:spPr>
          <a:xfrm>
            <a:off x="1547664" y="1484784"/>
            <a:ext cx="8229600" cy="4752528"/>
          </a:xfrm>
        </p:spPr>
        <p:txBody>
          <a:bodyPr>
            <a:normAutofit lnSpcReduction="10000"/>
          </a:bodyPr>
          <a:lstStyle/>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前言</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適性入學宣導網說明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3.</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國中教育會考說明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4.</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入學管道介紹與說明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5.</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高級中等學校專業群科介紹與說明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6.</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志願選填統計與輔導策略</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7.</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 </a:t>
            </a: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年國教課綱實施之後的高中</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8.</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諮詢專線、網站</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9.</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宣導結果評估</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10.</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結語</a:t>
            </a:r>
          </a:p>
        </p:txBody>
      </p:sp>
      <p:pic>
        <p:nvPicPr>
          <p:cNvPr id="4" name="Picture 2" descr="「屏東縣」的圖片搜尋結果">
            <a:extLst>
              <a:ext uri="{FF2B5EF4-FFF2-40B4-BE49-F238E27FC236}">
                <a16:creationId xmlns:a16="http://schemas.microsoft.com/office/drawing/2014/main" xmlns="" id="{78DF93C3-A4E8-4336-A8C8-FEFBE785F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xmlns="" id="{16BFADA4-330E-4D5A-B1D5-CEF801688A65}"/>
              </a:ext>
            </a:extLst>
          </p:cNvPr>
          <p:cNvSpPr/>
          <p:nvPr/>
        </p:nvSpPr>
        <p:spPr>
          <a:xfrm>
            <a:off x="4447607" y="3244334"/>
            <a:ext cx="248786" cy="369332"/>
          </a:xfrm>
          <a:prstGeom prst="rect">
            <a:avLst/>
          </a:prstGeom>
        </p:spPr>
        <p:txBody>
          <a:bodyPr wrap="none">
            <a:spAutoFit/>
          </a:bodyPr>
          <a:lstStyle/>
          <a:p>
            <a:r>
              <a:rPr lang="zh-TW" altLang="en-US" b="0" dirty="0"/>
              <a:t> </a:t>
            </a:r>
            <a:endParaRPr lang="zh-TW"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294954" y="476672"/>
            <a:ext cx="78490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2800" dirty="0">
                <a:solidFill>
                  <a:srgbClr val="FF0000"/>
                </a:solidFill>
                <a:latin typeface="微軟正黑體" pitchFamily="34" charset="-120"/>
                <a:ea typeface="微軟正黑體" pitchFamily="34" charset="-120"/>
              </a:rPr>
              <a:t>共同就學區辦理方式</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3170838978"/>
              </p:ext>
            </p:extLst>
          </p:nvPr>
        </p:nvGraphicFramePr>
        <p:xfrm>
          <a:off x="-2700808" y="1124744"/>
          <a:ext cx="8496944" cy="1580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內容版面配置區 5"/>
          <p:cNvGraphicFramePr>
            <a:graphicFrameLocks/>
          </p:cNvGraphicFramePr>
          <p:nvPr>
            <p:extLst>
              <p:ext uri="{D42A27DB-BD31-4B8C-83A1-F6EECF244321}">
                <p14:modId xmlns:p14="http://schemas.microsoft.com/office/powerpoint/2010/main" val="3466614861"/>
              </p:ext>
            </p:extLst>
          </p:nvPr>
        </p:nvGraphicFramePr>
        <p:xfrm>
          <a:off x="2123728" y="1061447"/>
          <a:ext cx="8229600" cy="19928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 name="圖片 1"/>
          <p:cNvPicPr>
            <a:picLocks noChangeAspect="1"/>
          </p:cNvPicPr>
          <p:nvPr/>
        </p:nvPicPr>
        <p:blipFill rotWithShape="1">
          <a:blip r:embed="rId13"/>
          <a:srcRect l="16532" t="33900" r="16138" b="17101"/>
          <a:stretch/>
        </p:blipFill>
        <p:spPr>
          <a:xfrm>
            <a:off x="0" y="3087364"/>
            <a:ext cx="9144000" cy="3743158"/>
          </a:xfrm>
          <a:prstGeom prst="rect">
            <a:avLst/>
          </a:prstGeom>
        </p:spPr>
      </p:pic>
      <p:sp>
        <p:nvSpPr>
          <p:cNvPr id="6" name="矩形 5"/>
          <p:cNvSpPr/>
          <p:nvPr/>
        </p:nvSpPr>
        <p:spPr>
          <a:xfrm>
            <a:off x="0" y="6309320"/>
            <a:ext cx="327585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55136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a:t>
            </a:r>
            <a:r>
              <a:rPr kumimoji="1" lang="en-US" altLang="zh-TW" sz="3200" dirty="0" smtClean="0">
                <a:solidFill>
                  <a:srgbClr val="FF0000"/>
                </a:solidFill>
                <a:latin typeface="微軟正黑體" pitchFamily="34" charset="-120"/>
                <a:ea typeface="微軟正黑體" pitchFamily="34" charset="-120"/>
              </a:rPr>
              <a:t>110</a:t>
            </a:r>
            <a:r>
              <a:rPr kumimoji="1" lang="zh-TW" altLang="en-US" sz="3200" dirty="0" smtClean="0">
                <a:solidFill>
                  <a:srgbClr val="FF0000"/>
                </a:solidFill>
                <a:latin typeface="微軟正黑體" pitchFamily="34" charset="-120"/>
                <a:ea typeface="微軟正黑體" pitchFamily="34" charset="-120"/>
              </a:rPr>
              <a:t>年</a:t>
            </a:r>
            <a:r>
              <a:rPr kumimoji="1" lang="en-US" altLang="zh-TW" sz="3200" dirty="0" smtClean="0">
                <a:solidFill>
                  <a:srgbClr val="FF0000"/>
                </a:solidFill>
                <a:latin typeface="微軟正黑體" pitchFamily="34" charset="-120"/>
                <a:ea typeface="微軟正黑體" pitchFamily="34" charset="-120"/>
              </a:rPr>
              <a:t>4</a:t>
            </a:r>
            <a:r>
              <a:rPr kumimoji="1" lang="zh-TW" altLang="en-US" sz="3200" dirty="0" smtClean="0">
                <a:solidFill>
                  <a:srgbClr val="FF0000"/>
                </a:solidFill>
                <a:latin typeface="微軟正黑體" pitchFamily="34" charset="-120"/>
                <a:ea typeface="微軟正黑體" pitchFamily="34" charset="-120"/>
              </a:rPr>
              <a:t>月</a:t>
            </a:r>
            <a:r>
              <a:rPr kumimoji="1" lang="en-US" altLang="zh-TW" sz="3200" dirty="0" smtClean="0">
                <a:solidFill>
                  <a:srgbClr val="FF0000"/>
                </a:solidFill>
                <a:latin typeface="微軟正黑體" pitchFamily="34" charset="-120"/>
                <a:ea typeface="微軟正黑體" pitchFamily="34" charset="-120"/>
              </a:rPr>
              <a:t>26</a:t>
            </a:r>
            <a:r>
              <a:rPr kumimoji="1" lang="zh-TW" altLang="en-US" sz="3200" dirty="0" smtClean="0">
                <a:solidFill>
                  <a:srgbClr val="FF0000"/>
                </a:solidFill>
                <a:latin typeface="微軟正黑體" pitchFamily="34" charset="-120"/>
                <a:ea typeface="微軟正黑體" pitchFamily="34" charset="-120"/>
              </a:rPr>
              <a:t>至</a:t>
            </a:r>
            <a:r>
              <a:rPr kumimoji="1" lang="en-US" altLang="zh-TW" sz="3200" dirty="0" smtClean="0">
                <a:solidFill>
                  <a:srgbClr val="FF0000"/>
                </a:solidFill>
                <a:latin typeface="微軟正黑體" pitchFamily="34" charset="-120"/>
                <a:ea typeface="微軟正黑體" pitchFamily="34" charset="-120"/>
              </a:rPr>
              <a:t>30</a:t>
            </a:r>
            <a:r>
              <a:rPr kumimoji="1" lang="zh-TW" altLang="en-US" sz="3200" dirty="0" smtClean="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2677204408"/>
              </p:ext>
            </p:extLst>
          </p:nvPr>
        </p:nvGraphicFramePr>
        <p:xfrm>
          <a:off x="899592" y="1628800"/>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extLst>
              <p:ext uri="{D42A27DB-BD31-4B8C-83A1-F6EECF244321}">
                <p14:modId xmlns:p14="http://schemas.microsoft.com/office/powerpoint/2010/main" val="805489591"/>
              </p:ext>
            </p:extLst>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2033756148"/>
              </p:ext>
            </p:extLst>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94031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3"/>
              </a:rPr>
              <a:t>https://</a:t>
            </a:r>
            <a:r>
              <a:rPr kumimoji="1" lang="en-US" altLang="zh-TW" sz="4000" dirty="0" smtClean="0">
                <a:solidFill>
                  <a:srgbClr val="333399"/>
                </a:solidFill>
                <a:latin typeface="微軟正黑體" pitchFamily="34" charset="-120"/>
                <a:ea typeface="微軟正黑體" pitchFamily="34" charset="-120"/>
                <a:hlinkClick r:id="rId3"/>
              </a:rPr>
              <a:t>ptc.entry.edu.tw</a:t>
            </a:r>
            <a:endParaRPr kumimoji="1" lang="zh-TW" altLang="en-US" sz="4000" dirty="0">
              <a:solidFill>
                <a:srgbClr val="333399"/>
              </a:solidFill>
              <a:latin typeface="微軟正黑體" pitchFamily="34" charset="-120"/>
              <a:ea typeface="微軟正黑體" pitchFamily="34" charset="-120"/>
            </a:endParaRPr>
          </a:p>
        </p:txBody>
      </p:sp>
      <p:pic>
        <p:nvPicPr>
          <p:cNvPr id="4" name="圖片 3"/>
          <p:cNvPicPr>
            <a:picLocks noChangeAspect="1"/>
          </p:cNvPicPr>
          <p:nvPr/>
        </p:nvPicPr>
        <p:blipFill rotWithShape="1">
          <a:blip r:embed="rId4"/>
          <a:srcRect l="12599" t="12600" r="13377" b="4801"/>
          <a:stretch/>
        </p:blipFill>
        <p:spPr>
          <a:xfrm>
            <a:off x="395536" y="1773711"/>
            <a:ext cx="8100392" cy="5084289"/>
          </a:xfrm>
          <a:prstGeom prst="rect">
            <a:avLst/>
          </a:prstGeom>
        </p:spPr>
      </p:pic>
      <p:sp>
        <p:nvSpPr>
          <p:cNvPr id="2" name="矩形 1"/>
          <p:cNvSpPr/>
          <p:nvPr/>
        </p:nvSpPr>
        <p:spPr>
          <a:xfrm>
            <a:off x="5796136" y="4581128"/>
            <a:ext cx="2592288"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免試入學超額比序項目積分對照表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val="940081146"/>
              </p:ext>
            </p:extLst>
          </p:nvPr>
        </p:nvGraphicFramePr>
        <p:xfrm>
          <a:off x="179512" y="609393"/>
          <a:ext cx="8712968" cy="5904660"/>
        </p:xfrm>
        <a:graphic>
          <a:graphicData uri="http://schemas.openxmlformats.org/drawingml/2006/table">
            <a:tbl>
              <a:tblPr/>
              <a:tblGrid>
                <a:gridCol w="693641">
                  <a:extLst>
                    <a:ext uri="{9D8B030D-6E8A-4147-A177-3AD203B41FA5}">
                      <a16:colId xmlns:a16="http://schemas.microsoft.com/office/drawing/2014/main" xmlns="" val="20000"/>
                    </a:ext>
                  </a:extLst>
                </a:gridCol>
                <a:gridCol w="1427777">
                  <a:extLst>
                    <a:ext uri="{9D8B030D-6E8A-4147-A177-3AD203B41FA5}">
                      <a16:colId xmlns:a16="http://schemas.microsoft.com/office/drawing/2014/main" xmlns="" val="20001"/>
                    </a:ext>
                  </a:extLst>
                </a:gridCol>
                <a:gridCol w="2348714">
                  <a:extLst>
                    <a:ext uri="{9D8B030D-6E8A-4147-A177-3AD203B41FA5}">
                      <a16:colId xmlns:a16="http://schemas.microsoft.com/office/drawing/2014/main" xmlns="" val="20002"/>
                    </a:ext>
                  </a:extLst>
                </a:gridCol>
                <a:gridCol w="4242836">
                  <a:extLst>
                    <a:ext uri="{9D8B030D-6E8A-4147-A177-3AD203B41FA5}">
                      <a16:colId xmlns:a16="http://schemas.microsoft.com/office/drawing/2014/main" xmlns=""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健康體育、藝術人文、綜合活動</a:t>
                      </a: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獎懲紀錄</a:t>
                      </a:r>
                      <a:r>
                        <a:rPr kumimoji="1" lang="zh-TW" altLang="en-US" sz="2000" b="1"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mn-cs"/>
                        </a:rPr>
                        <a:t>（</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mn-cs"/>
                        </a:rPr>
                        <a:t>銷過或</a:t>
                      </a: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功過相抵</a:t>
                      </a:r>
                      <a:endPar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a:t>
                      </a:r>
                      <a:r>
                        <a:rPr kumimoji="1" lang="zh-TW" altLang="en-US" sz="1800" b="1"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mn-cs"/>
                        </a:rPr>
                        <a:t>耐力</a:t>
                      </a:r>
                      <a:endParaRPr kumimoji="1" lang="en-US" altLang="zh-TW" sz="1800" b="1"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a:t>
                      </a:r>
                      <a:r>
                        <a:rPr kumimoji="1" lang="zh-TW" altLang="en-US" sz="1800" b="1" i="0" u="none"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可分次測驗</a:t>
                      </a:r>
                      <a:r>
                        <a:rPr kumimoji="1" lang="en-US" altLang="zh-TW" sz="1800" b="1" i="0" u="none"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a:t>
                      </a:r>
                      <a:endPar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a:t>
                      </a:r>
                      <a:r>
                        <a:rPr kumimoji="1" lang="zh-TW" altLang="en-US" sz="2000" b="1"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mn-cs"/>
                        </a:rPr>
                        <a:t>（</a:t>
                      </a: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a:t>
                      </a:r>
                      <a:r>
                        <a:rPr kumimoji="1" lang="zh-TW" altLang="en-US" sz="2000" b="1" i="0" u="none" strike="noStrike" kern="1200"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mn-cs"/>
                        </a:rPr>
                        <a:t>自、</a:t>
                      </a: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寫作</a:t>
                      </a:r>
                      <a:endParaRPr kumimoji="1" lang="en-US" altLang="zh-TW"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val="3420647328"/>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畢業資格</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採計至登記報名作業前。</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val="1673414424"/>
              </p:ext>
            </p:extLst>
          </p:nvPr>
        </p:nvGraphicFramePr>
        <p:xfrm>
          <a:off x="4968044" y="1339475"/>
          <a:ext cx="3384376" cy="2370781"/>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533106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val="362646093"/>
              </p:ext>
            </p:extLst>
          </p:nvPr>
        </p:nvGraphicFramePr>
        <p:xfrm>
          <a:off x="5580112" y="1181728"/>
          <a:ext cx="3434154" cy="4451020"/>
        </p:xfrm>
        <a:graphic>
          <a:graphicData uri="http://schemas.openxmlformats.org/drawingml/2006/table">
            <a:tbl>
              <a:tblPr firstRow="1" bandRow="1"/>
              <a:tblGrid>
                <a:gridCol w="1254553">
                  <a:extLst>
                    <a:ext uri="{9D8B030D-6E8A-4147-A177-3AD203B41FA5}">
                      <a16:colId xmlns:a16="http://schemas.microsoft.com/office/drawing/2014/main" xmlns="" val="20000"/>
                    </a:ext>
                  </a:extLst>
                </a:gridCol>
                <a:gridCol w="1242619">
                  <a:extLst>
                    <a:ext uri="{9D8B030D-6E8A-4147-A177-3AD203B41FA5}">
                      <a16:colId xmlns:a16="http://schemas.microsoft.com/office/drawing/2014/main" xmlns="" val="20001"/>
                    </a:ext>
                  </a:extLst>
                </a:gridCol>
                <a:gridCol w="936982">
                  <a:extLst>
                    <a:ext uri="{9D8B030D-6E8A-4147-A177-3AD203B41FA5}">
                      <a16:colId xmlns:a16="http://schemas.microsoft.com/office/drawing/2014/main" xmlns=""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6"/>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9"/>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3"/>
                  </a:ext>
                </a:extLst>
              </a:tr>
            </a:tbl>
          </a:graphicData>
        </a:graphic>
      </p:graphicFrame>
      <p:grpSp>
        <p:nvGrpSpPr>
          <p:cNvPr id="24" name="群組 23"/>
          <p:cNvGrpSpPr/>
          <p:nvPr/>
        </p:nvGrpSpPr>
        <p:grpSpPr>
          <a:xfrm>
            <a:off x="35496" y="5570611"/>
            <a:ext cx="5715099" cy="1242765"/>
            <a:chOff x="41443" y="1685"/>
            <a:chExt cx="8203920" cy="1426985"/>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val="742224150"/>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943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val="3310910747"/>
              </p:ext>
            </p:extLst>
          </p:nvPr>
        </p:nvGraphicFramePr>
        <p:xfrm>
          <a:off x="323528" y="1412776"/>
          <a:ext cx="4968553" cy="5112575"/>
        </p:xfrm>
        <a:graphic>
          <a:graphicData uri="http://schemas.openxmlformats.org/drawingml/2006/table">
            <a:tbl>
              <a:tblPr firstRow="1" bandRow="1"/>
              <a:tblGrid>
                <a:gridCol w="1815094">
                  <a:extLst>
                    <a:ext uri="{9D8B030D-6E8A-4147-A177-3AD203B41FA5}">
                      <a16:colId xmlns:a16="http://schemas.microsoft.com/office/drawing/2014/main" xmlns="" val="20000"/>
                    </a:ext>
                  </a:extLst>
                </a:gridCol>
                <a:gridCol w="1797828">
                  <a:extLst>
                    <a:ext uri="{9D8B030D-6E8A-4147-A177-3AD203B41FA5}">
                      <a16:colId xmlns:a16="http://schemas.microsoft.com/office/drawing/2014/main" xmlns="" val="20001"/>
                    </a:ext>
                  </a:extLst>
                </a:gridCol>
                <a:gridCol w="1355631">
                  <a:extLst>
                    <a:ext uri="{9D8B030D-6E8A-4147-A177-3AD203B41FA5}">
                      <a16:colId xmlns:a16="http://schemas.microsoft.com/office/drawing/2014/main" xmlns=""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3"/>
                  </a:ext>
                </a:extLst>
              </a:tr>
            </a:tbl>
          </a:graphicData>
        </a:graphic>
      </p:graphicFrame>
      <p:sp>
        <p:nvSpPr>
          <p:cNvPr id="2" name="矩形圖說文字 1"/>
          <p:cNvSpPr/>
          <p:nvPr/>
        </p:nvSpPr>
        <p:spPr bwMode="auto">
          <a:xfrm>
            <a:off x="5580112" y="1556792"/>
            <a:ext cx="2016224" cy="360040"/>
          </a:xfrm>
          <a:prstGeom prst="wedgeRectCallout">
            <a:avLst>
              <a:gd name="adj1" fmla="val -203679"/>
              <a:gd name="adj2" fmla="val 18343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dirty="0" smtClean="0">
                <a:latin typeface="Arial" charset="0"/>
              </a:rPr>
              <a:t>普通型高</a:t>
            </a:r>
            <a:r>
              <a:rPr kumimoji="0" lang="zh-TW" altLang="en-US" sz="1800" b="1" i="0" u="none" strike="noStrike" cap="none" normalizeH="0" baseline="0" dirty="0" smtClean="0">
                <a:ln>
                  <a:noFill/>
                </a:ln>
                <a:solidFill>
                  <a:schemeClr val="tx1"/>
                </a:solidFill>
                <a:effectLst/>
                <a:latin typeface="Arial" charset="0"/>
              </a:rPr>
              <a:t>中</a:t>
            </a:r>
            <a:r>
              <a:rPr kumimoji="0" lang="zh-TW" altLang="en-US" sz="1800" b="1" i="0" u="none" strike="noStrike" cap="none" normalizeH="0" baseline="0" dirty="0">
                <a:ln>
                  <a:noFill/>
                </a:ln>
                <a:solidFill>
                  <a:schemeClr val="tx1"/>
                </a:solidFill>
                <a:effectLst/>
                <a:latin typeface="Arial" charset="0"/>
              </a:rPr>
              <a:t>普通科</a:t>
            </a:r>
          </a:p>
        </p:txBody>
      </p:sp>
      <p:sp>
        <p:nvSpPr>
          <p:cNvPr id="10" name="矩形圖說文字 9"/>
          <p:cNvSpPr/>
          <p:nvPr/>
        </p:nvSpPr>
        <p:spPr bwMode="auto">
          <a:xfrm>
            <a:off x="6666023" y="2144492"/>
            <a:ext cx="1547304" cy="360040"/>
          </a:xfrm>
          <a:prstGeom prst="wedgeRectCallout">
            <a:avLst>
              <a:gd name="adj1" fmla="val -271663"/>
              <a:gd name="adj2" fmla="val 9877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dirty="0" smtClean="0">
                <a:solidFill>
                  <a:schemeClr val="tx1"/>
                </a:solidFill>
                <a:latin typeface="Arial" charset="0"/>
              </a:rPr>
              <a:t>A</a:t>
            </a:r>
            <a:r>
              <a:rPr lang="zh-TW" altLang="en-US" dirty="0" smtClean="0">
                <a:solidFill>
                  <a:schemeClr val="tx1"/>
                </a:solidFill>
                <a:latin typeface="Arial" charset="0"/>
              </a:rPr>
              <a:t>技高</a:t>
            </a:r>
            <a:r>
              <a:rPr kumimoji="0" lang="zh-TW" altLang="en-US" sz="1800" b="1" i="0" u="none" strike="noStrike" cap="none" normalizeH="0" baseline="0" dirty="0" smtClean="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573016"/>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4" name="矩形 13"/>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endParaRPr lang="zh-TW" altLang="en-US" b="0" dirty="0">
                <a:solidFill>
                  <a:srgbClr val="660066"/>
                </a:solidFill>
                <a:latin typeface="Calibri"/>
                <a:ea typeface="新細明體"/>
              </a:endParaRPr>
            </a:p>
          </p:txBody>
        </p:sp>
      </p:grpSp>
      <p:sp>
        <p:nvSpPr>
          <p:cNvPr id="9" name="矩形圖說文字 8"/>
          <p:cNvSpPr/>
          <p:nvPr/>
        </p:nvSpPr>
        <p:spPr bwMode="auto">
          <a:xfrm>
            <a:off x="6666023" y="2753072"/>
            <a:ext cx="1547304" cy="360040"/>
          </a:xfrm>
          <a:prstGeom prst="wedgeRectCallout">
            <a:avLst>
              <a:gd name="adj1" fmla="val -271663"/>
              <a:gd name="adj2" fmla="val 30884"/>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Arial" charset="0"/>
              </a:rPr>
              <a:t>A</a:t>
            </a:r>
            <a:r>
              <a:rPr kumimoji="0" lang="zh-TW" altLang="en-US" sz="1800" b="1" i="0" u="none" strike="noStrike" cap="none" normalizeH="0" baseline="0" dirty="0" smtClean="0">
                <a:ln>
                  <a:noFill/>
                </a:ln>
                <a:solidFill>
                  <a:schemeClr val="tx1"/>
                </a:solidFill>
                <a:effectLst/>
                <a:latin typeface="Arial" charset="0"/>
              </a:rPr>
              <a:t>技高</a:t>
            </a:r>
            <a:r>
              <a:rPr kumimoji="0" lang="zh-TW" altLang="en-US" sz="1800" b="1" i="0" u="none" strike="noStrike" cap="none" normalizeH="0" baseline="0" dirty="0" smtClean="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spTree>
    <p:extLst>
      <p:ext uri="{BB962C8B-B14F-4D97-AF65-F5344CB8AC3E}">
        <p14:creationId xmlns:p14="http://schemas.microsoft.com/office/powerpoint/2010/main" val="3738629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2400" dirty="0">
                  <a:solidFill>
                    <a:srgbClr val="A50021"/>
                  </a:solidFill>
                  <a:latin typeface="微軟正黑體" pitchFamily="34" charset="-120"/>
                  <a:ea typeface="微軟正黑體" pitchFamily="34" charset="-120"/>
                </a:rPr>
                <a:t>均衡學習</a:t>
              </a:r>
              <a:endParaRPr lang="en-US" altLang="zh-TW" sz="24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a:t>
              </a:r>
              <a:r>
                <a:rPr lang="en-US" altLang="zh-TW" dirty="0">
                  <a:solidFill>
                    <a:srgbClr val="660066"/>
                  </a:solidFill>
                  <a:latin typeface="微軟正黑體" pitchFamily="34" charset="-120"/>
                  <a:ea typeface="微軟正黑體" pitchFamily="34" charset="-120"/>
                </a:rPr>
                <a:t>9</a:t>
              </a:r>
              <a:r>
                <a:rPr lang="zh-TW" altLang="en-US" dirty="0">
                  <a:solidFill>
                    <a:srgbClr val="660066"/>
                  </a:solidFill>
                  <a:latin typeface="微軟正黑體" pitchFamily="34" charset="-120"/>
                  <a:ea typeface="微軟正黑體" pitchFamily="34" charset="-120"/>
                </a:rPr>
                <a:t>年級上學期</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2519661603"/>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1269714471"/>
              </p:ext>
            </p:extLst>
          </p:nvPr>
        </p:nvGraphicFramePr>
        <p:xfrm>
          <a:off x="5652120" y="1700808"/>
          <a:ext cx="3384376" cy="3417134"/>
        </p:xfrm>
        <a:graphic>
          <a:graphicData uri="http://schemas.openxmlformats.org/drawingml/2006/table">
            <a:tbl>
              <a:tblPr firstRow="1" bandRow="1"/>
              <a:tblGrid>
                <a:gridCol w="2520280">
                  <a:extLst>
                    <a:ext uri="{9D8B030D-6E8A-4147-A177-3AD203B41FA5}">
                      <a16:colId xmlns:a16="http://schemas.microsoft.com/office/drawing/2014/main" xmlns="" val="20000"/>
                    </a:ext>
                  </a:extLst>
                </a:gridCol>
                <a:gridCol w="864096">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國中健康體育、藝術人文、綜合活動等三個領域五學期平均成績達及格者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702727">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380154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566035058"/>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a16="http://schemas.microsoft.com/office/drawing/2014/main" xmlns="" val="20000"/>
                    </a:ext>
                  </a:extLst>
                </a:gridCol>
                <a:gridCol w="2849679">
                  <a:extLst>
                    <a:ext uri="{9D8B030D-6E8A-4147-A177-3AD203B41FA5}">
                      <a16:colId xmlns:a16="http://schemas.microsoft.com/office/drawing/2014/main" xmlns=""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sng" dirty="0" smtClean="0">
                          <a:solidFill>
                            <a:srgbClr val="FF0000"/>
                          </a:solidFill>
                          <a:latin typeface="微軟正黑體" pitchFamily="34" charset="-120"/>
                          <a:ea typeface="微軟正黑體" pitchFamily="34" charset="-120"/>
                        </a:rPr>
                        <a:t>獎懲紀錄</a:t>
                      </a:r>
                      <a:r>
                        <a:rPr lang="en-US" altLang="zh-TW" sz="1800" b="1" dirty="0" smtClean="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smtClean="0">
                          <a:solidFill>
                            <a:srgbClr val="002060"/>
                          </a:solidFill>
                          <a:latin typeface="微軟正黑體" pitchFamily="34" charset="-120"/>
                          <a:ea typeface="微軟正黑體" pitchFamily="34" charset="-120"/>
                        </a:rPr>
                        <a:t>月</a:t>
                      </a:r>
                      <a:r>
                        <a:rPr lang="en-US" altLang="zh-TW" sz="1000" b="1" dirty="0" smtClean="0">
                          <a:solidFill>
                            <a:srgbClr val="FF0000"/>
                          </a:solidFill>
                          <a:latin typeface="微軟正黑體" pitchFamily="34" charset="-120"/>
                          <a:ea typeface="微軟正黑體" pitchFamily="34" charset="-120"/>
                        </a:rPr>
                        <a:t>20</a:t>
                      </a:r>
                      <a:r>
                        <a:rPr lang="zh-TW" altLang="en-US" sz="1000" b="1" dirty="0" smtClean="0">
                          <a:solidFill>
                            <a:srgbClr val="002060"/>
                          </a:solidFill>
                          <a:latin typeface="微軟正黑體" pitchFamily="34" charset="-120"/>
                          <a:ea typeface="微軟正黑體" pitchFamily="34" charset="-120"/>
                        </a:rPr>
                        <a:t>日前</a:t>
                      </a:r>
                      <a:endParaRPr lang="zh-TW" altLang="en-US" sz="1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smtClean="0">
                          <a:solidFill>
                            <a:srgbClr val="FFFF00"/>
                          </a:solidFill>
                          <a:latin typeface="微軟正黑體" pitchFamily="34" charset="-120"/>
                          <a:ea typeface="微軟正黑體" pitchFamily="34" charset="-120"/>
                          <a:cs typeface="+mn-cs"/>
                        </a:rPr>
                        <a:t>銷過或功過相抵後，無任何懲處紀錄者得</a:t>
                      </a:r>
                      <a:r>
                        <a:rPr lang="en-US" altLang="zh-TW" sz="1200" b="1" kern="1200" dirty="0" smtClean="0">
                          <a:solidFill>
                            <a:srgbClr val="FFFF00"/>
                          </a:solidFill>
                          <a:latin typeface="微軟正黑體" pitchFamily="34" charset="-120"/>
                          <a:ea typeface="微軟正黑體" pitchFamily="34" charset="-120"/>
                          <a:cs typeface="+mn-cs"/>
                        </a:rPr>
                        <a:t>10</a:t>
                      </a:r>
                      <a:r>
                        <a:rPr lang="zh-TW" altLang="zh-TW" sz="1200" b="1" kern="1200" dirty="0" smtClean="0">
                          <a:solidFill>
                            <a:srgbClr val="FFFF00"/>
                          </a:solidFill>
                          <a:latin typeface="微軟正黑體" pitchFamily="34" charset="-120"/>
                          <a:ea typeface="微軟正黑體" pitchFamily="34" charset="-120"/>
                          <a:cs typeface="+mn-cs"/>
                        </a:rPr>
                        <a:t>分</a:t>
                      </a:r>
                      <a:endParaRPr lang="en-US" altLang="zh-TW" sz="1200" b="1" kern="1200" dirty="0" smtClean="0">
                        <a:solidFill>
                          <a:srgbClr val="FFFF00"/>
                        </a:solidFill>
                        <a:latin typeface="微軟正黑體" pitchFamily="34" charset="-120"/>
                        <a:ea typeface="微軟正黑體" pitchFamily="34" charset="-120"/>
                        <a:cs typeface="+mn-cs"/>
                      </a:endParaRPr>
                    </a:p>
                    <a:p>
                      <a:pPr marL="228600" indent="-228600" algn="l">
                        <a:buAutoNum type="arabicPeriod"/>
                      </a:pPr>
                      <a:r>
                        <a:rPr lang="zh-TW" altLang="zh-TW" sz="1200" b="1" kern="1200" dirty="0" smtClean="0">
                          <a:solidFill>
                            <a:srgbClr val="FFFF00"/>
                          </a:solidFill>
                          <a:latin typeface="微軟正黑體" pitchFamily="34" charset="-120"/>
                          <a:ea typeface="微軟正黑體" pitchFamily="34" charset="-120"/>
                          <a:cs typeface="+mn-cs"/>
                        </a:rPr>
                        <a:t>未達小過</a:t>
                      </a:r>
                      <a:r>
                        <a:rPr lang="en-US" altLang="zh-TW" sz="1200" b="1" kern="1200" dirty="0" smtClean="0">
                          <a:solidFill>
                            <a:srgbClr val="FFFF00"/>
                          </a:solidFill>
                          <a:latin typeface="微軟正黑體" pitchFamily="34" charset="-120"/>
                          <a:ea typeface="微軟正黑體" pitchFamily="34" charset="-120"/>
                          <a:cs typeface="+mn-cs"/>
                        </a:rPr>
                        <a:t>1</a:t>
                      </a:r>
                      <a:r>
                        <a:rPr lang="zh-TW" altLang="zh-TW" sz="1200" b="1" kern="1200" dirty="0" smtClean="0">
                          <a:solidFill>
                            <a:srgbClr val="FFFF00"/>
                          </a:solidFill>
                          <a:latin typeface="微軟正黑體" pitchFamily="34" charset="-120"/>
                          <a:ea typeface="微軟正黑體" pitchFamily="34" charset="-120"/>
                          <a:cs typeface="+mn-cs"/>
                        </a:rPr>
                        <a:t>次紀錄者得</a:t>
                      </a:r>
                      <a:r>
                        <a:rPr lang="en-US" altLang="zh-TW" sz="1200" b="1" kern="1200" dirty="0" smtClean="0">
                          <a:solidFill>
                            <a:srgbClr val="FFFF00"/>
                          </a:solidFill>
                          <a:latin typeface="微軟正黑體" pitchFamily="34" charset="-120"/>
                          <a:ea typeface="微軟正黑體" pitchFamily="34" charset="-120"/>
                          <a:cs typeface="+mn-cs"/>
                        </a:rPr>
                        <a:t>7</a:t>
                      </a:r>
                      <a:r>
                        <a:rPr lang="zh-TW" altLang="zh-TW" sz="1200" b="1" kern="1200" dirty="0" smtClean="0">
                          <a:solidFill>
                            <a:srgbClr val="FFFF00"/>
                          </a:solidFill>
                          <a:latin typeface="微軟正黑體" pitchFamily="34" charset="-120"/>
                          <a:ea typeface="微軟正黑體" pitchFamily="34" charset="-120"/>
                          <a:cs typeface="+mn-cs"/>
                        </a:rPr>
                        <a:t>分</a:t>
                      </a:r>
                      <a:endParaRPr lang="en-US" altLang="zh-TW" sz="1200" b="1" kern="1200" dirty="0" smtClean="0">
                        <a:solidFill>
                          <a:srgbClr val="FFFF00"/>
                        </a:solidFill>
                        <a:latin typeface="微軟正黑體" pitchFamily="34" charset="-120"/>
                        <a:ea typeface="微軟正黑體" pitchFamily="34" charset="-120"/>
                        <a:cs typeface="+mn-cs"/>
                      </a:endParaRPr>
                    </a:p>
                    <a:p>
                      <a:pPr marL="228600" indent="-228600" algn="l">
                        <a:buAutoNum type="arabicPeriod"/>
                      </a:pPr>
                      <a:r>
                        <a:rPr lang="zh-TW" altLang="zh-TW" sz="1200" b="1" kern="1200" dirty="0" smtClean="0">
                          <a:solidFill>
                            <a:srgbClr val="FFFF00"/>
                          </a:solidFill>
                          <a:latin typeface="微軟正黑體" pitchFamily="34" charset="-120"/>
                          <a:ea typeface="微軟正黑體" pitchFamily="34" charset="-120"/>
                          <a:cs typeface="+mn-cs"/>
                        </a:rPr>
                        <a:t>未達小過</a:t>
                      </a:r>
                      <a:r>
                        <a:rPr lang="en-US" altLang="zh-TW" sz="1200" b="1" kern="1200" dirty="0" smtClean="0">
                          <a:solidFill>
                            <a:srgbClr val="FFFF00"/>
                          </a:solidFill>
                          <a:latin typeface="微軟正黑體" pitchFamily="34" charset="-120"/>
                          <a:ea typeface="微軟正黑體" pitchFamily="34" charset="-120"/>
                          <a:cs typeface="+mn-cs"/>
                        </a:rPr>
                        <a:t>2</a:t>
                      </a:r>
                      <a:r>
                        <a:rPr lang="zh-TW" altLang="zh-TW" sz="1200" b="1" kern="1200" dirty="0" smtClean="0">
                          <a:solidFill>
                            <a:srgbClr val="FFFF00"/>
                          </a:solidFill>
                          <a:latin typeface="微軟正黑體" pitchFamily="34" charset="-120"/>
                          <a:ea typeface="微軟正黑體" pitchFamily="34" charset="-120"/>
                          <a:cs typeface="+mn-cs"/>
                        </a:rPr>
                        <a:t>次紀錄者得</a:t>
                      </a:r>
                      <a:r>
                        <a:rPr lang="en-US" altLang="zh-TW" sz="1200" b="1" kern="1200" dirty="0" smtClean="0">
                          <a:solidFill>
                            <a:srgbClr val="FFFF00"/>
                          </a:solidFill>
                          <a:latin typeface="微軟正黑體" pitchFamily="34" charset="-120"/>
                          <a:ea typeface="微軟正黑體" pitchFamily="34" charset="-120"/>
                          <a:cs typeface="+mn-cs"/>
                        </a:rPr>
                        <a:t>4</a:t>
                      </a:r>
                      <a:r>
                        <a:rPr lang="zh-TW" altLang="zh-TW" sz="1200" b="1" kern="1200" dirty="0" smtClean="0">
                          <a:solidFill>
                            <a:srgbClr val="FFFF00"/>
                          </a:solidFill>
                          <a:latin typeface="微軟正黑體" pitchFamily="34" charset="-120"/>
                          <a:ea typeface="微軟正黑體" pitchFamily="34" charset="-120"/>
                          <a:cs typeface="+mn-cs"/>
                        </a:rPr>
                        <a:t>分</a:t>
                      </a:r>
                      <a:endParaRPr lang="en-US" altLang="zh-TW" sz="1200" b="1" kern="1200" dirty="0" smtClean="0">
                        <a:solidFill>
                          <a:srgbClr val="FFFF00"/>
                        </a:solidFill>
                        <a:latin typeface="微軟正黑體" pitchFamily="34" charset="-120"/>
                        <a:ea typeface="微軟正黑體" pitchFamily="34" charset="-120"/>
                        <a:cs typeface="+mn-cs"/>
                      </a:endParaRPr>
                    </a:p>
                    <a:p>
                      <a:pPr marL="228600" indent="-228600" algn="l">
                        <a:buAutoNum type="arabicPeriod"/>
                      </a:pPr>
                      <a:r>
                        <a:rPr lang="zh-TW" altLang="zh-TW" sz="1200" b="1" kern="1200" dirty="0" smtClean="0">
                          <a:solidFill>
                            <a:srgbClr val="FFFF00"/>
                          </a:solidFill>
                          <a:latin typeface="微軟正黑體" pitchFamily="34" charset="-120"/>
                          <a:ea typeface="微軟正黑體" pitchFamily="34" charset="-120"/>
                          <a:cs typeface="+mn-cs"/>
                        </a:rPr>
                        <a:t>未達小過</a:t>
                      </a:r>
                      <a:r>
                        <a:rPr lang="en-US" altLang="zh-TW" sz="1200" b="1" kern="1200" dirty="0" smtClean="0">
                          <a:solidFill>
                            <a:srgbClr val="FFFF00"/>
                          </a:solidFill>
                          <a:latin typeface="微軟正黑體" pitchFamily="34" charset="-120"/>
                          <a:ea typeface="微軟正黑體" pitchFamily="34" charset="-120"/>
                          <a:cs typeface="+mn-cs"/>
                        </a:rPr>
                        <a:t>3</a:t>
                      </a:r>
                      <a:r>
                        <a:rPr lang="zh-TW" altLang="zh-TW" sz="1200" b="1" kern="1200" dirty="0" smtClean="0">
                          <a:solidFill>
                            <a:srgbClr val="FFFF00"/>
                          </a:solidFill>
                          <a:latin typeface="微軟正黑體" pitchFamily="34" charset="-120"/>
                          <a:ea typeface="微軟正黑體" pitchFamily="34" charset="-120"/>
                          <a:cs typeface="+mn-cs"/>
                        </a:rPr>
                        <a:t>次紀錄者得</a:t>
                      </a:r>
                      <a:r>
                        <a:rPr lang="en-US" altLang="zh-TW" sz="1200" b="1" kern="1200" dirty="0" smtClean="0">
                          <a:solidFill>
                            <a:srgbClr val="FFFF00"/>
                          </a:solidFill>
                          <a:latin typeface="微軟正黑體" pitchFamily="34" charset="-120"/>
                          <a:ea typeface="微軟正黑體" pitchFamily="34" charset="-120"/>
                          <a:cs typeface="+mn-cs"/>
                        </a:rPr>
                        <a:t>1</a:t>
                      </a:r>
                      <a:r>
                        <a:rPr lang="zh-TW" altLang="zh-TW" sz="1200" b="1" kern="1200" dirty="0" smtClean="0">
                          <a:solidFill>
                            <a:srgbClr val="FFFF00"/>
                          </a:solidFill>
                          <a:latin typeface="微軟正黑體" pitchFamily="34" charset="-120"/>
                          <a:ea typeface="微軟正黑體" pitchFamily="34" charset="-120"/>
                          <a:cs typeface="+mn-cs"/>
                        </a:rPr>
                        <a:t>分。</a:t>
                      </a:r>
                      <a:endParaRPr lang="zh-TW" altLang="en-US" sz="1200" b="1" kern="1200" dirty="0">
                        <a:solidFill>
                          <a:srgbClr val="FFFF00"/>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smtClean="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smtClean="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smtClean="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smtClean="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smtClean="0">
                          <a:solidFill>
                            <a:schemeClr val="bg1"/>
                          </a:solidFill>
                          <a:latin typeface="微軟正黑體" pitchFamily="34" charset="-120"/>
                          <a:ea typeface="微軟正黑體" pitchFamily="34" charset="-120"/>
                        </a:rPr>
                        <a:t>1.</a:t>
                      </a:r>
                      <a:r>
                        <a:rPr lang="zh-TW" altLang="en-US" sz="1200" b="1" dirty="0" smtClean="0">
                          <a:solidFill>
                            <a:schemeClr val="bg1"/>
                          </a:solidFill>
                          <a:latin typeface="微軟正黑體" pitchFamily="34" charset="-120"/>
                          <a:ea typeface="微軟正黑體" pitchFamily="34" charset="-120"/>
                        </a:rPr>
                        <a:t> 一項成績達教育部公佈之最新門檻標準者，得</a:t>
                      </a:r>
                      <a:r>
                        <a:rPr lang="en-US" altLang="zh-TW" sz="1200" b="1" dirty="0" smtClean="0">
                          <a:solidFill>
                            <a:srgbClr val="FFFF00"/>
                          </a:solidFill>
                          <a:latin typeface="微軟正黑體" pitchFamily="34" charset="-120"/>
                          <a:ea typeface="微軟正黑體" pitchFamily="34" charset="-120"/>
                        </a:rPr>
                        <a:t>2</a:t>
                      </a:r>
                      <a:r>
                        <a:rPr lang="zh-TW" altLang="en-US" sz="1200" b="1" dirty="0" smtClean="0">
                          <a:solidFill>
                            <a:schemeClr val="bg1"/>
                          </a:solidFill>
                          <a:latin typeface="微軟正黑體" pitchFamily="34" charset="-120"/>
                          <a:ea typeface="微軟正黑體" pitchFamily="34" charset="-120"/>
                        </a:rPr>
                        <a:t>分。</a:t>
                      </a:r>
                    </a:p>
                    <a:p>
                      <a:pPr algn="l"/>
                      <a:r>
                        <a:rPr lang="en-US" altLang="zh-TW" sz="1200" b="1" dirty="0" smtClean="0">
                          <a:solidFill>
                            <a:schemeClr val="bg1"/>
                          </a:solidFill>
                          <a:latin typeface="微軟正黑體" pitchFamily="34" charset="-120"/>
                          <a:ea typeface="微軟正黑體" pitchFamily="34" charset="-120"/>
                        </a:rPr>
                        <a:t>2.</a:t>
                      </a:r>
                      <a:r>
                        <a:rPr lang="zh-TW" altLang="en-US" sz="1200" b="1" dirty="0" smtClean="0">
                          <a:solidFill>
                            <a:schemeClr val="bg1"/>
                          </a:solidFill>
                          <a:latin typeface="微軟正黑體" pitchFamily="34" charset="-120"/>
                          <a:ea typeface="微軟正黑體" pitchFamily="34" charset="-120"/>
                        </a:rPr>
                        <a:t> 二項成績達教育部公佈之最新門檻標準者，得</a:t>
                      </a:r>
                      <a:r>
                        <a:rPr lang="en-US" altLang="zh-TW" sz="1200" b="1" dirty="0" smtClean="0">
                          <a:solidFill>
                            <a:srgbClr val="FFFF00"/>
                          </a:solidFill>
                          <a:latin typeface="微軟正黑體" pitchFamily="34" charset="-120"/>
                          <a:ea typeface="微軟正黑體" pitchFamily="34" charset="-120"/>
                        </a:rPr>
                        <a:t>4</a:t>
                      </a:r>
                      <a:r>
                        <a:rPr lang="zh-TW" altLang="en-US" sz="1200" b="1" dirty="0" smtClean="0">
                          <a:solidFill>
                            <a:schemeClr val="bg1"/>
                          </a:solidFill>
                          <a:latin typeface="微軟正黑體" pitchFamily="34" charset="-120"/>
                          <a:ea typeface="微軟正黑體" pitchFamily="34" charset="-120"/>
                        </a:rPr>
                        <a:t>分。</a:t>
                      </a:r>
                    </a:p>
                    <a:p>
                      <a:pPr algn="l"/>
                      <a:r>
                        <a:rPr lang="en-US" altLang="zh-TW" sz="1200" b="1" dirty="0" smtClean="0">
                          <a:solidFill>
                            <a:schemeClr val="bg1"/>
                          </a:solidFill>
                          <a:latin typeface="微軟正黑體" pitchFamily="34" charset="-120"/>
                          <a:ea typeface="微軟正黑體" pitchFamily="34" charset="-120"/>
                        </a:rPr>
                        <a:t>3.</a:t>
                      </a:r>
                      <a:r>
                        <a:rPr lang="zh-TW" altLang="en-US" sz="1200" b="1" dirty="0" smtClean="0">
                          <a:solidFill>
                            <a:schemeClr val="bg1"/>
                          </a:solidFill>
                          <a:latin typeface="微軟正黑體" pitchFamily="34" charset="-120"/>
                          <a:ea typeface="微軟正黑體" pitchFamily="34" charset="-120"/>
                        </a:rPr>
                        <a:t> 三項成績達教育部公佈之最新門檻標準者，得</a:t>
                      </a:r>
                      <a:r>
                        <a:rPr lang="en-US" altLang="zh-TW" sz="1200" b="1" dirty="0" smtClean="0">
                          <a:solidFill>
                            <a:srgbClr val="FFFF00"/>
                          </a:solidFill>
                          <a:latin typeface="微軟正黑體" pitchFamily="34" charset="-120"/>
                          <a:ea typeface="微軟正黑體" pitchFamily="34" charset="-120"/>
                        </a:rPr>
                        <a:t>6</a:t>
                      </a:r>
                      <a:r>
                        <a:rPr lang="zh-TW" altLang="en-US" sz="1200" b="1" dirty="0" smtClean="0">
                          <a:solidFill>
                            <a:schemeClr val="bg1"/>
                          </a:solidFill>
                          <a:latin typeface="微軟正黑體" pitchFamily="34" charset="-120"/>
                          <a:ea typeface="微軟正黑體" pitchFamily="34" charset="-120"/>
                        </a:rPr>
                        <a:t>分。</a:t>
                      </a:r>
                    </a:p>
                    <a:p>
                      <a:pPr algn="l"/>
                      <a:r>
                        <a:rPr lang="en-US" altLang="zh-TW" sz="1200" b="1" dirty="0" smtClean="0">
                          <a:solidFill>
                            <a:schemeClr val="bg1"/>
                          </a:solidFill>
                          <a:latin typeface="微軟正黑體" pitchFamily="34" charset="-120"/>
                          <a:ea typeface="微軟正黑體" pitchFamily="34" charset="-120"/>
                        </a:rPr>
                        <a:t>4.</a:t>
                      </a:r>
                      <a:r>
                        <a:rPr lang="zh-TW" altLang="en-US" sz="1200" b="1" dirty="0" smtClean="0">
                          <a:solidFill>
                            <a:schemeClr val="bg1"/>
                          </a:solidFill>
                          <a:latin typeface="微軟正黑體" pitchFamily="34" charset="-120"/>
                          <a:ea typeface="微軟正黑體" pitchFamily="34" charset="-120"/>
                        </a:rPr>
                        <a:t> 四項成績達教育部公佈之最新門檻標準者，得</a:t>
                      </a:r>
                      <a:r>
                        <a:rPr lang="en-US" altLang="zh-TW" sz="1200" b="1" dirty="0" smtClean="0">
                          <a:solidFill>
                            <a:srgbClr val="FFFF00"/>
                          </a:solidFill>
                          <a:latin typeface="微軟正黑體" pitchFamily="34" charset="-120"/>
                          <a:ea typeface="微軟正黑體" pitchFamily="34" charset="-120"/>
                        </a:rPr>
                        <a:t>8</a:t>
                      </a:r>
                      <a:r>
                        <a:rPr lang="zh-TW" altLang="en-US" sz="1200" b="1" dirty="0" smtClean="0">
                          <a:solidFill>
                            <a:schemeClr val="bg1"/>
                          </a:solidFill>
                          <a:latin typeface="微軟正黑體" pitchFamily="34" charset="-120"/>
                          <a:ea typeface="微軟正黑體" pitchFamily="34" charset="-120"/>
                        </a:rPr>
                        <a:t>分。</a:t>
                      </a:r>
                    </a:p>
                    <a:p>
                      <a:pPr algn="l"/>
                      <a:r>
                        <a:rPr lang="en-US" altLang="zh-TW" sz="1200" b="1" dirty="0" smtClean="0">
                          <a:solidFill>
                            <a:schemeClr val="bg1"/>
                          </a:solidFill>
                          <a:latin typeface="微軟正黑體" pitchFamily="34" charset="-120"/>
                          <a:ea typeface="微軟正黑體" pitchFamily="34" charset="-120"/>
                        </a:rPr>
                        <a:t>5.</a:t>
                      </a:r>
                      <a:r>
                        <a:rPr lang="zh-TW" altLang="en-US" sz="1200" b="1" dirty="0" smtClean="0">
                          <a:solidFill>
                            <a:schemeClr val="bg1"/>
                          </a:solidFill>
                          <a:latin typeface="微軟正黑體" pitchFamily="34" charset="-120"/>
                          <a:ea typeface="微軟正黑體" pitchFamily="34" charset="-120"/>
                        </a:rPr>
                        <a:t>完成四項檢測者，</a:t>
                      </a:r>
                      <a:r>
                        <a:rPr lang="zh-TW" altLang="en-US" sz="1200" b="1" dirty="0" smtClean="0">
                          <a:solidFill>
                            <a:srgbClr val="FFFF00"/>
                          </a:solidFill>
                          <a:latin typeface="微軟正黑體" pitchFamily="34" charset="-120"/>
                          <a:ea typeface="微軟正黑體" pitchFamily="34" charset="-120"/>
                        </a:rPr>
                        <a:t>再得</a:t>
                      </a:r>
                      <a:r>
                        <a:rPr lang="en-US" altLang="zh-TW" sz="1200" b="1" dirty="0" smtClean="0">
                          <a:solidFill>
                            <a:srgbClr val="FFFF00"/>
                          </a:solidFill>
                          <a:latin typeface="微軟正黑體" pitchFamily="34" charset="-120"/>
                          <a:ea typeface="微軟正黑體" pitchFamily="34" charset="-120"/>
                        </a:rPr>
                        <a:t>2</a:t>
                      </a:r>
                      <a:r>
                        <a:rPr lang="zh-TW" altLang="en-US" sz="1200" b="1" dirty="0" smtClean="0">
                          <a:solidFill>
                            <a:srgbClr val="FFFF00"/>
                          </a:solidFill>
                          <a:latin typeface="微軟正黑體" pitchFamily="34" charset="-120"/>
                          <a:ea typeface="微軟正黑體" pitchFamily="34" charset="-120"/>
                        </a:rPr>
                        <a:t>分</a:t>
                      </a:r>
                      <a:r>
                        <a:rPr lang="zh-TW" altLang="en-US" sz="1200" b="1" dirty="0" smtClean="0">
                          <a:solidFill>
                            <a:schemeClr val="bg1"/>
                          </a:solidFill>
                          <a:latin typeface="微軟正黑體" pitchFamily="34" charset="-120"/>
                          <a:ea typeface="微軟正黑體" pitchFamily="34" charset="-120"/>
                        </a:rPr>
                        <a:t>。</a:t>
                      </a:r>
                      <a:endParaRPr lang="zh-TW" altLang="en-US" sz="12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smtClean="0">
                          <a:solidFill>
                            <a:srgbClr val="002060"/>
                          </a:solidFill>
                          <a:latin typeface="微軟正黑體" pitchFamily="34" charset="-120"/>
                          <a:ea typeface="微軟正黑體" pitchFamily="34" charset="-120"/>
                        </a:rPr>
                        <a:t>月</a:t>
                      </a:r>
                      <a:r>
                        <a:rPr lang="en-US" altLang="zh-TW" sz="1100" b="1" dirty="0" smtClean="0">
                          <a:solidFill>
                            <a:srgbClr val="FF0000"/>
                          </a:solidFill>
                          <a:latin typeface="微軟正黑體" pitchFamily="34" charset="-120"/>
                          <a:ea typeface="微軟正黑體" pitchFamily="34" charset="-120"/>
                        </a:rPr>
                        <a:t>20</a:t>
                      </a:r>
                      <a:r>
                        <a:rPr lang="zh-TW" altLang="en-US" sz="1100" b="1" dirty="0" smtClean="0">
                          <a:solidFill>
                            <a:srgbClr val="002060"/>
                          </a:solidFill>
                          <a:latin typeface="微軟正黑體" pitchFamily="34" charset="-120"/>
                          <a:ea typeface="微軟正黑體" pitchFamily="34" charset="-120"/>
                        </a:rPr>
                        <a:t>日前</a:t>
                      </a:r>
                      <a:r>
                        <a:rPr lang="zh-TW" altLang="en-US" sz="1100" b="1" dirty="0">
                          <a:solidFill>
                            <a:srgbClr val="002060"/>
                          </a:solidFill>
                          <a:latin typeface="微軟正黑體" pitchFamily="34" charset="-120"/>
                          <a:ea typeface="微軟正黑體" pitchFamily="34" charset="-120"/>
                        </a:rPr>
                        <a:t>，提出之檢定資料如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a:t>
              </a:r>
              <a:r>
                <a:rPr lang="zh-TW" altLang="en-US" sz="2400" dirty="0" smtClean="0">
                  <a:solidFill>
                    <a:srgbClr val="A50021"/>
                  </a:solidFill>
                  <a:latin typeface="微軟正黑體" pitchFamily="34" charset="-120"/>
                  <a:ea typeface="微軟正黑體" pitchFamily="34" charset="-120"/>
                </a:rPr>
                <a:t>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79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2" name="群組 11"/>
          <p:cNvGrpSpPr/>
          <p:nvPr/>
        </p:nvGrpSpPr>
        <p:grpSpPr bwMode="auto">
          <a:xfrm>
            <a:off x="796925" y="732900"/>
            <a:ext cx="7889875" cy="3938588"/>
            <a:chOff x="610866" y="1616727"/>
            <a:chExt cx="7890304" cy="3937878"/>
          </a:xfrm>
        </p:grpSpPr>
        <p:sp>
          <p:nvSpPr>
            <p:cNvPr id="7173" name="文字方塊 21"/>
            <p:cNvSpPr txBox="1">
              <a:spLocks noChangeArrowheads="1"/>
            </p:cNvSpPr>
            <p:nvPr/>
          </p:nvSpPr>
          <p:spPr bwMode="auto">
            <a:xfrm>
              <a:off x="4838609" y="4076908"/>
              <a:ext cx="3386321" cy="523781"/>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免試入學、特色招生</a:t>
              </a:r>
            </a:p>
          </p:txBody>
        </p:sp>
        <p:sp>
          <p:nvSpPr>
            <p:cNvPr id="155654" name="文字方塊 23"/>
            <p:cNvSpPr txBox="1">
              <a:spLocks noChangeArrowheads="1"/>
            </p:cNvSpPr>
            <p:nvPr/>
          </p:nvSpPr>
          <p:spPr bwMode="auto">
            <a:xfrm>
              <a:off x="3345224" y="4249086"/>
              <a:ext cx="1190157"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基測</a:t>
              </a:r>
            </a:p>
          </p:txBody>
        </p:sp>
        <p:sp>
          <p:nvSpPr>
            <p:cNvPr id="25" name="Text Box 34"/>
            <p:cNvSpPr txBox="1">
              <a:spLocks noChangeArrowheads="1"/>
            </p:cNvSpPr>
            <p:nvPr/>
          </p:nvSpPr>
          <p:spPr bwMode="auto">
            <a:xfrm>
              <a:off x="3105765" y="3447025"/>
              <a:ext cx="180755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90~102</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155658"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155659" name="Line 27"/>
            <p:cNvSpPr>
              <a:spLocks noChangeShapeType="1"/>
            </p:cNvSpPr>
            <p:nvPr/>
          </p:nvSpPr>
          <p:spPr bwMode="auto">
            <a:xfrm flipV="1">
              <a:off x="4859859" y="3868473"/>
              <a:ext cx="2905409" cy="14785"/>
            </a:xfrm>
            <a:prstGeom prst="line">
              <a:avLst/>
            </a:prstGeom>
            <a:noFill/>
            <a:ln w="9525">
              <a:solidFill>
                <a:schemeClr val="tx1"/>
              </a:solidFill>
              <a:miter lim="800000"/>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32" name="Text Box 34"/>
            <p:cNvSpPr txBox="1">
              <a:spLocks noChangeArrowheads="1"/>
            </p:cNvSpPr>
            <p:nvPr/>
          </p:nvSpPr>
          <p:spPr bwMode="auto">
            <a:xfrm>
              <a:off x="4936110" y="3459178"/>
              <a:ext cx="1479686"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103</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33" name="Text Box 34"/>
            <p:cNvSpPr txBox="1">
              <a:spLocks noChangeArrowheads="1"/>
            </p:cNvSpPr>
            <p:nvPr/>
          </p:nvSpPr>
          <p:spPr bwMode="auto">
            <a:xfrm>
              <a:off x="887344" y="3447025"/>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zh-TW" altLang="en-US" sz="2400" b="1" dirty="0">
                  <a:latin typeface="微軟正黑體" panose="020B0604030504040204" pitchFamily="34" charset="-120"/>
                  <a:ea typeface="微軟正黑體" panose="020B0604030504040204" pitchFamily="34" charset="-120"/>
                </a:rPr>
                <a:t>民國</a:t>
              </a:r>
              <a:r>
                <a:rPr kumimoji="0" lang="en-US" altLang="zh-TW" sz="2400" b="1" dirty="0">
                  <a:latin typeface="微軟正黑體" panose="020B0604030504040204" pitchFamily="34" charset="-120"/>
                  <a:ea typeface="微軟正黑體" panose="020B0604030504040204" pitchFamily="34" charset="-120"/>
                </a:rPr>
                <a:t>90</a:t>
              </a:r>
              <a:r>
                <a:rPr kumimoji="0" lang="zh-TW" altLang="en-US" sz="2400" b="1" dirty="0">
                  <a:latin typeface="微軟正黑體" panose="020B0604030504040204" pitchFamily="34" charset="-120"/>
                  <a:ea typeface="微軟正黑體" panose="020B0604030504040204" pitchFamily="34" charset="-120"/>
                </a:rPr>
                <a:t>年以前</a:t>
              </a:r>
              <a:endParaRPr kumimoji="0" lang="zh-TW" altLang="zh-TW" sz="24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10866" y="1616727"/>
              <a:ext cx="4561136" cy="584095"/>
            </a:xfrm>
            <a:prstGeom prst="rect">
              <a:avLst/>
            </a:prstGeom>
            <a:noFill/>
          </p:spPr>
          <p:txBody>
            <a:bodyPr>
              <a:spAutoFit/>
            </a:bodyPr>
            <a:lstStyle/>
            <a:p>
              <a:pPr>
                <a:defRPr/>
              </a:pP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sp>
          <p:nvSpPr>
            <p:cNvPr id="10260" name="右大括弧 2"/>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ln>
            <a:effectLst>
              <a:outerShdw dist="20000" dir="5400000" rotWithShape="0">
                <a:srgbClr val="000000">
                  <a:alpha val="37999"/>
                </a:srgbClr>
              </a:outerShdw>
            </a:effectLst>
          </p:spPr>
          <p:txBody>
            <a:bodyPr/>
            <a:lstStyle/>
            <a:p>
              <a:pPr>
                <a:spcBef>
                  <a:spcPct val="50000"/>
                </a:spcBef>
                <a:defRPr/>
              </a:pPr>
              <a:endParaRPr lang="zh-TW" altLang="en-US" sz="2400">
                <a:latin typeface="微軟正黑體" panose="020B0604030504040204" pitchFamily="34" charset="-120"/>
                <a:ea typeface="微軟正黑體" panose="020B0604030504040204" pitchFamily="34" charset="-120"/>
              </a:endParaRPr>
            </a:p>
          </p:txBody>
        </p:sp>
        <p:sp>
          <p:nvSpPr>
            <p:cNvPr id="3"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聯考入學</a:t>
              </a:r>
            </a:p>
          </p:txBody>
        </p:sp>
        <p:sp>
          <p:nvSpPr>
            <p:cNvPr id="39"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40" name="文字方塊 21"/>
            <p:cNvSpPr txBox="1">
              <a:spLocks noChangeArrowheads="1"/>
            </p:cNvSpPr>
            <p:nvPr/>
          </p:nvSpPr>
          <p:spPr bwMode="auto">
            <a:xfrm>
              <a:off x="4811620" y="4600689"/>
              <a:ext cx="3689550" cy="953916"/>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興趣、性向、能力</a:t>
              </a:r>
              <a:endParaRPr lang="en-US" altLang="zh-TW"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會考：確保學力品質     </a:t>
              </a:r>
              <a:endPar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5675"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8211" name="Rectangle 41"/>
            <p:cNvSpPr>
              <a:spLocks noChangeArrowheads="1"/>
            </p:cNvSpPr>
            <p:nvPr/>
          </p:nvSpPr>
          <p:spPr bwMode="auto">
            <a:xfrm>
              <a:off x="4824519" y="2389381"/>
              <a:ext cx="2940749"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5" name="直線接點 4"/>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5681" name="文字方塊 23"/>
            <p:cNvSpPr txBox="1">
              <a:spLocks noChangeArrowheads="1"/>
            </p:cNvSpPr>
            <p:nvPr/>
          </p:nvSpPr>
          <p:spPr bwMode="auto">
            <a:xfrm>
              <a:off x="1461448" y="4236459"/>
              <a:ext cx="1146293"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聯考</a:t>
              </a:r>
            </a:p>
          </p:txBody>
        </p:sp>
      </p:grpSp>
      <p:sp>
        <p:nvSpPr>
          <p:cNvPr id="28" name="內容版面配置區 2"/>
          <p:cNvSpPr txBox="1"/>
          <p:nvPr/>
        </p:nvSpPr>
        <p:spPr bwMode="auto">
          <a:xfrm>
            <a:off x="490589" y="4881882"/>
            <a:ext cx="7943113" cy="1053680"/>
          </a:xfrm>
          <a:prstGeom prst="rect">
            <a:avLst/>
          </a:prstGeom>
          <a:solidFill>
            <a:srgbClr val="FFCC99"/>
          </a:solidFill>
          <a:ln>
            <a:noFill/>
          </a:ln>
          <a:scene3d>
            <a:camera prst="orthographicFront"/>
            <a:lightRig rig="threePt" dir="t"/>
          </a:scene3d>
          <a:sp3d>
            <a:bevelT/>
          </a:sp3d>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20000"/>
              </a:spcBef>
              <a:defRPr/>
            </a:pPr>
            <a:r>
              <a:rPr lang="en-US" altLang="zh-TW" sz="3200" b="1" dirty="0">
                <a:latin typeface="微軟正黑體" panose="020B0604030504040204" pitchFamily="34" charset="-120"/>
                <a:ea typeface="微軟正黑體" panose="020B0604030504040204" pitchFamily="34" charset="-120"/>
              </a:rPr>
              <a:t>12</a:t>
            </a:r>
            <a:r>
              <a:rPr lang="zh-TW" altLang="en-US" sz="3200" b="1" dirty="0">
                <a:latin typeface="微軟正黑體" panose="020B0604030504040204" pitchFamily="34" charset="-120"/>
                <a:ea typeface="微軟正黑體" panose="020B0604030504040204" pitchFamily="34" charset="-120"/>
              </a:rPr>
              <a:t>年國教著重適性入學，</a:t>
            </a: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引導</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教學活化</a:t>
            </a:r>
            <a:r>
              <a:rPr lang="zh-TW" altLang="en-US" sz="3200" b="1" dirty="0">
                <a:latin typeface="微軟正黑體" panose="020B0604030504040204" pitchFamily="34" charset="-120"/>
                <a:ea typeface="微軟正黑體" panose="020B0604030504040204" pitchFamily="34" charset="-120"/>
              </a:rPr>
              <a:t>與強化</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生涯輔導</a:t>
            </a:r>
            <a:endParaRPr lang="zh-TW" altLang="en-US" sz="32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文字方塊 14">
            <a:extLst>
              <a:ext uri="{FF2B5EF4-FFF2-40B4-BE49-F238E27FC236}">
                <a16:creationId xmlns:a16="http://schemas.microsoft.com/office/drawing/2014/main" xmlns="" id="{21609B8E-3313-4908-828D-F5C9911A4816}"/>
              </a:ext>
            </a:extLst>
          </p:cNvPr>
          <p:cNvSpPr txBox="1">
            <a:spLocks noChangeArrowheads="1"/>
          </p:cNvSpPr>
          <p:nvPr/>
        </p:nvSpPr>
        <p:spPr bwMode="auto">
          <a:xfrm>
            <a:off x="796707" y="76161"/>
            <a:ext cx="7842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前言</a:t>
            </a:r>
          </a:p>
        </p:txBody>
      </p:sp>
    </p:spTree>
    <p:extLst>
      <p:ext uri="{BB962C8B-B14F-4D97-AF65-F5344CB8AC3E}">
        <p14:creationId xmlns:p14="http://schemas.microsoft.com/office/powerpoint/2010/main" val="12082386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2793711428"/>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89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507553225"/>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0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val="2805215763"/>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44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val="197534654"/>
              </p:ext>
            </p:extLst>
          </p:nvPr>
        </p:nvGraphicFramePr>
        <p:xfrm>
          <a:off x="395536" y="1412776"/>
          <a:ext cx="849694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val="3064511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417972090"/>
              </p:ext>
            </p:extLst>
          </p:nvPr>
        </p:nvGraphicFramePr>
        <p:xfrm>
          <a:off x="827584" y="1484784"/>
          <a:ext cx="770485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1"/>
          <p:cNvSpPr>
            <a:spLocks noChangeArrowheads="1"/>
          </p:cNvSpPr>
          <p:nvPr/>
        </p:nvSpPr>
        <p:spPr bwMode="auto">
          <a:xfrm>
            <a:off x="428563" y="764704"/>
            <a:ext cx="8569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多元學習表現體適能檢測項目</a:t>
            </a:r>
          </a:p>
        </p:txBody>
      </p:sp>
      <p:sp>
        <p:nvSpPr>
          <p:cNvPr id="2" name="文字方塊 1"/>
          <p:cNvSpPr txBox="1"/>
          <p:nvPr/>
        </p:nvSpPr>
        <p:spPr>
          <a:xfrm>
            <a:off x="179512" y="6002041"/>
            <a:ext cx="903959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體適能常模詳見體育署體適能網站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https://www.fitness.org.tw/</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3791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628737034"/>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313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1639911329"/>
              </p:ext>
            </p:extLst>
          </p:nvPr>
        </p:nvGraphicFramePr>
        <p:xfrm>
          <a:off x="5629228" y="2276872"/>
          <a:ext cx="3384376" cy="2898582"/>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p>
                      <a:pPr algn="ctr"/>
                      <a:r>
                        <a:rPr lang="zh-TW" altLang="en-US" sz="2000" b="1" dirty="0">
                          <a:solidFill>
                            <a:srgbClr val="002060"/>
                          </a:solidFill>
                          <a:latin typeface="微軟正黑體" pitchFamily="34" charset="-120"/>
                          <a:ea typeface="微軟正黑體" pitchFamily="34" charset="-120"/>
                        </a:rPr>
                        <a:t>我的志願</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家長建議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輔導小組建議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採計至當年度</a:t>
              </a:r>
              <a:r>
                <a:rPr lang="en-US" altLang="zh-TW" dirty="0">
                  <a:solidFill>
                    <a:srgbClr val="660066"/>
                  </a:solidFill>
                  <a:latin typeface="微軟正黑體" pitchFamily="34" charset="-120"/>
                  <a:ea typeface="微軟正黑體" pitchFamily="34" charset="-120"/>
                </a:rPr>
                <a:t>4</a:t>
              </a:r>
              <a:r>
                <a:rPr lang="zh-TW" altLang="en-US" dirty="0" smtClean="0">
                  <a:solidFill>
                    <a:srgbClr val="660066"/>
                  </a:solidFill>
                  <a:latin typeface="微軟正黑體" pitchFamily="34" charset="-120"/>
                  <a:ea typeface="微軟正黑體" pitchFamily="34" charset="-120"/>
                </a:rPr>
                <a:t>月</a:t>
              </a:r>
              <a:r>
                <a:rPr lang="en-US" altLang="zh-TW" dirty="0" smtClean="0">
                  <a:solidFill>
                    <a:srgbClr val="FF0000"/>
                  </a:solidFill>
                  <a:latin typeface="微軟正黑體" pitchFamily="34" charset="-120"/>
                  <a:ea typeface="微軟正黑體" pitchFamily="34" charset="-120"/>
                </a:rPr>
                <a:t>20</a:t>
              </a:r>
              <a:r>
                <a:rPr lang="zh-TW" altLang="en-US" dirty="0" smtClean="0">
                  <a:solidFill>
                    <a:srgbClr val="660066"/>
                  </a:solidFill>
                  <a:latin typeface="微軟正黑體" pitchFamily="34" charset="-120"/>
                  <a:ea typeface="微軟正黑體" pitchFamily="34" charset="-120"/>
                </a:rPr>
                <a:t>日前</a:t>
              </a:r>
              <a:r>
                <a:rPr lang="zh-TW" altLang="en-US" dirty="0">
                  <a:solidFill>
                    <a:srgbClr val="660066"/>
                  </a:solidFill>
                  <a:latin typeface="微軟正黑體" pitchFamily="34" charset="-120"/>
                  <a:ea typeface="微軟正黑體" pitchFamily="34" charset="-120"/>
                </a:rPr>
                <a:t>。</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35670261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7971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smtClean="0">
                  <a:solidFill>
                    <a:srgbClr val="660066"/>
                  </a:solidFill>
                  <a:latin typeface="微軟正黑體" pitchFamily="34" charset="-120"/>
                  <a:ea typeface="微軟正黑體" pitchFamily="34" charset="-120"/>
                </a:rPr>
                <a:t>月具有</a:t>
              </a:r>
              <a:r>
                <a:rPr lang="zh-TW" altLang="en-US" dirty="0">
                  <a:solidFill>
                    <a:srgbClr val="660066"/>
                  </a:solidFill>
                  <a:latin typeface="微軟正黑體" pitchFamily="34" charset="-120"/>
                  <a:ea typeface="微軟正黑體" pitchFamily="34" charset="-120"/>
                </a:rPr>
                <a:t>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val="2000132285"/>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5328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70993" y="113139"/>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2520377667"/>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a16="http://schemas.microsoft.com/office/drawing/2014/main" xmlns="" val="20000"/>
                    </a:ext>
                  </a:extLst>
                </a:gridCol>
                <a:gridCol w="292546">
                  <a:extLst>
                    <a:ext uri="{9D8B030D-6E8A-4147-A177-3AD203B41FA5}">
                      <a16:colId xmlns:a16="http://schemas.microsoft.com/office/drawing/2014/main" xmlns="" val="20001"/>
                    </a:ext>
                  </a:extLst>
                </a:gridCol>
                <a:gridCol w="968700"/>
                <a:gridCol w="1446976">
                  <a:extLst>
                    <a:ext uri="{9D8B030D-6E8A-4147-A177-3AD203B41FA5}">
                      <a16:colId xmlns:a16="http://schemas.microsoft.com/office/drawing/2014/main" xmlns=""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a:t>
                      </a:r>
                      <a:r>
                        <a:rPr lang="zh-TW" altLang="en-US" sz="2000" b="1" dirty="0" smtClean="0">
                          <a:solidFill>
                            <a:schemeClr val="tx1"/>
                          </a:solidFill>
                          <a:latin typeface="微軟正黑體" pitchFamily="34" charset="-120"/>
                          <a:ea typeface="微軟正黑體" pitchFamily="34" charset="-120"/>
                        </a:rPr>
                        <a:t>自</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chemeClr val="bg1"/>
                          </a:solidFill>
                          <a:latin typeface="微軟正黑體" pitchFamily="34" charset="-120"/>
                          <a:ea typeface="微軟正黑體" pitchFamily="34" charset="-120"/>
                        </a:rPr>
                        <a:t>積分</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algn="ctr"/>
                      <a:r>
                        <a:rPr lang="en-US" altLang="zh-TW" sz="2000" b="1" dirty="0">
                          <a:solidFill>
                            <a:schemeClr val="bg1"/>
                          </a:solidFill>
                          <a:latin typeface="微軟正黑體" pitchFamily="34" charset="-120"/>
                          <a:ea typeface="微軟正黑體" pitchFamily="34" charset="-120"/>
                        </a:rPr>
                        <a:t>3.5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002060"/>
                          </a:solidFill>
                          <a:latin typeface="微軟正黑體" pitchFamily="34" charset="-120"/>
                          <a:ea typeface="微軟正黑體" pitchFamily="34" charset="-120"/>
                        </a:rPr>
                        <a:t>寫作</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smtClean="0">
                          <a:solidFill>
                            <a:srgbClr val="002060"/>
                          </a:solidFill>
                          <a:latin typeface="微軟正黑體" pitchFamily="34" charset="-120"/>
                          <a:ea typeface="微軟正黑體" pitchFamily="34" charset="-120"/>
                        </a:rPr>
                        <a:t>5</a:t>
                      </a:r>
                      <a:r>
                        <a:rPr lang="zh-TW" altLang="en-US" sz="2000" b="1" dirty="0" smtClean="0">
                          <a:solidFill>
                            <a:srgbClr val="002060"/>
                          </a:solidFill>
                          <a:latin typeface="微軟正黑體" pitchFamily="34" charset="-120"/>
                          <a:ea typeface="微軟正黑體" pitchFamily="34" charset="-120"/>
                        </a:rPr>
                        <a:t>、</a:t>
                      </a:r>
                      <a:r>
                        <a:rPr lang="en-US" altLang="zh-TW" sz="2000" b="1" dirty="0" smtClean="0">
                          <a:solidFill>
                            <a:srgbClr val="002060"/>
                          </a:solidFill>
                          <a:latin typeface="微軟正黑體" pitchFamily="34" charset="-120"/>
                          <a:ea typeface="微軟正黑體" pitchFamily="34" charset="-120"/>
                        </a:rPr>
                        <a:t>6</a:t>
                      </a:r>
                      <a:r>
                        <a:rPr lang="zh-TW" altLang="en-US" sz="2000" b="1" dirty="0" smtClean="0">
                          <a:solidFill>
                            <a:srgbClr val="002060"/>
                          </a:solidFill>
                          <a:latin typeface="微軟正黑體" pitchFamily="34" charset="-120"/>
                          <a:ea typeface="微軟正黑體" pitchFamily="34" charset="-120"/>
                        </a:rPr>
                        <a:t>級分</a:t>
                      </a:r>
                      <a:endParaRPr lang="zh-TW" altLang="en-US" sz="2000" b="1" dirty="0">
                        <a:solidFill>
                          <a:srgbClr val="002060"/>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smtClean="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smtClean="0">
                          <a:solidFill>
                            <a:srgbClr val="002060"/>
                          </a:solidFill>
                          <a:latin typeface="微軟正黑體" pitchFamily="34" charset="-120"/>
                          <a:ea typeface="微軟正黑體" pitchFamily="34" charset="-120"/>
                        </a:rPr>
                        <a:t>3</a:t>
                      </a:r>
                      <a:r>
                        <a:rPr lang="zh-TW" altLang="en-US" sz="2000" b="1" dirty="0" smtClean="0">
                          <a:solidFill>
                            <a:srgbClr val="002060"/>
                          </a:solidFill>
                          <a:latin typeface="微軟正黑體" pitchFamily="34" charset="-120"/>
                          <a:ea typeface="微軟正黑體" pitchFamily="34" charset="-120"/>
                        </a:rPr>
                        <a:t>、</a:t>
                      </a:r>
                      <a:r>
                        <a:rPr lang="en-US" altLang="zh-TW" sz="2000" b="1" dirty="0" smtClean="0">
                          <a:solidFill>
                            <a:srgbClr val="002060"/>
                          </a:solidFill>
                          <a:latin typeface="微軟正黑體" pitchFamily="34" charset="-120"/>
                          <a:ea typeface="微軟正黑體" pitchFamily="34" charset="-120"/>
                        </a:rPr>
                        <a:t>4</a:t>
                      </a:r>
                      <a:r>
                        <a:rPr lang="zh-TW" altLang="en-US" sz="2000" b="1" dirty="0" smtClean="0">
                          <a:solidFill>
                            <a:srgbClr val="002060"/>
                          </a:solidFill>
                          <a:latin typeface="微軟正黑體" pitchFamily="34" charset="-120"/>
                          <a:ea typeface="微軟正黑體" pitchFamily="34" charset="-120"/>
                        </a:rPr>
                        <a:t>級分</a:t>
                      </a:r>
                      <a:endParaRPr lang="zh-TW" altLang="en-US" sz="2000" b="1" dirty="0">
                        <a:solidFill>
                          <a:srgbClr val="002060"/>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smtClean="0">
                          <a:solidFill>
                            <a:schemeClr val="bg1"/>
                          </a:solidFill>
                          <a:latin typeface="微軟正黑體" pitchFamily="34" charset="-120"/>
                          <a:ea typeface="微軟正黑體" pitchFamily="34" charset="-120"/>
                        </a:rPr>
                        <a:t>0.5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tr>
            </a:tbl>
          </a:graphicData>
        </a:graphic>
      </p:graphicFrame>
      <p:grpSp>
        <p:nvGrpSpPr>
          <p:cNvPr id="10" name="群組 9"/>
          <p:cNvGrpSpPr/>
          <p:nvPr/>
        </p:nvGrpSpPr>
        <p:grpSpPr>
          <a:xfrm>
            <a:off x="12329" y="5445224"/>
            <a:ext cx="5207743" cy="1412776"/>
            <a:chOff x="3220631" y="480186"/>
            <a:chExt cx="8307838" cy="1254194"/>
          </a:xfrm>
          <a:scene3d>
            <a:camera prst="orthographicFront"/>
            <a:lightRig rig="flat" dir="t"/>
          </a:scene3d>
        </p:grpSpPr>
        <p:sp>
          <p:nvSpPr>
            <p:cNvPr id="11" name="矩形 10"/>
            <p:cNvSpPr/>
            <p:nvPr/>
          </p:nvSpPr>
          <p:spPr>
            <a:xfrm>
              <a:off x="3324550" y="480186"/>
              <a:ext cx="8203919"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220631" y="634596"/>
              <a:ext cx="8140227"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國中教育</a:t>
              </a:r>
              <a:r>
                <a:rPr lang="zh-TW" altLang="en-US" sz="2400" dirty="0" smtClean="0">
                  <a:solidFill>
                    <a:srgbClr val="A50021"/>
                  </a:solidFill>
                  <a:latin typeface="微軟正黑體" pitchFamily="34" charset="-120"/>
                  <a:ea typeface="微軟正黑體" pitchFamily="34" charset="-120"/>
                </a:rPr>
                <a:t>會考</a:t>
              </a:r>
              <a:endParaRPr lang="en-US" altLang="zh-TW" sz="1000"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本積分為「國文」、「英語」、「數學」、「社會」、「自然」</a:t>
              </a:r>
              <a:r>
                <a:rPr lang="zh-TW" altLang="en-US" dirty="0" smtClean="0">
                  <a:solidFill>
                    <a:srgbClr val="660066"/>
                  </a:solidFill>
                  <a:latin typeface="微軟正黑體" pitchFamily="34" charset="-120"/>
                  <a:ea typeface="微軟正黑體" pitchFamily="34" charset="-120"/>
                </a:rPr>
                <a:t>、</a:t>
              </a:r>
              <a:r>
                <a:rPr lang="zh-TW" altLang="en-US" u="sng" dirty="0" smtClean="0">
                  <a:solidFill>
                    <a:srgbClr val="FF0000"/>
                  </a:solidFill>
                  <a:latin typeface="微軟正黑體" pitchFamily="34" charset="-120"/>
                  <a:ea typeface="微軟正黑體" pitchFamily="34" charset="-120"/>
                </a:rPr>
                <a:t>「寫作」</a:t>
              </a:r>
              <a:r>
                <a:rPr lang="zh-TW" altLang="en-US" dirty="0">
                  <a:solidFill>
                    <a:srgbClr val="660066"/>
                  </a:solidFill>
                  <a:latin typeface="微軟正黑體" pitchFamily="34" charset="-120"/>
                  <a:ea typeface="微軟正黑體" pitchFamily="34" charset="-120"/>
                </a:rPr>
                <a:t>等</a:t>
              </a:r>
              <a:r>
                <a:rPr lang="zh-TW" altLang="en-US" u="sng" dirty="0" smtClean="0">
                  <a:solidFill>
                    <a:srgbClr val="FF0000"/>
                  </a:solidFill>
                  <a:latin typeface="微軟正黑體" pitchFamily="34" charset="-120"/>
                  <a:ea typeface="微軟正黑體" pitchFamily="34" charset="-120"/>
                </a:rPr>
                <a:t>六</a:t>
              </a:r>
              <a:r>
                <a:rPr lang="zh-TW" altLang="en-US" dirty="0" smtClean="0">
                  <a:solidFill>
                    <a:srgbClr val="660066"/>
                  </a:solidFill>
                  <a:latin typeface="微軟正黑體" pitchFamily="34" charset="-120"/>
                  <a:ea typeface="微軟正黑體" pitchFamily="34" charset="-120"/>
                </a:rPr>
                <a:t>科</a:t>
              </a:r>
              <a:endParaRPr lang="en-US" altLang="zh-TW"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smtClean="0">
                  <a:solidFill>
                    <a:srgbClr val="660066"/>
                  </a:solidFill>
                  <a:latin typeface="微軟正黑體" pitchFamily="34" charset="-120"/>
                  <a:ea typeface="微軟正黑體" pitchFamily="34" charset="-120"/>
                </a:rPr>
                <a:t>之</a:t>
              </a:r>
              <a:r>
                <a:rPr lang="zh-TW" altLang="en-US" dirty="0" smtClean="0">
                  <a:solidFill>
                    <a:srgbClr val="7030A0"/>
                  </a:solidFill>
                  <a:latin typeface="微軟正黑體" pitchFamily="34" charset="-120"/>
                  <a:ea typeface="微軟正黑體" pitchFamily="34" charset="-120"/>
                </a:rPr>
                <a:t>國中</a:t>
              </a:r>
              <a:r>
                <a:rPr lang="zh-TW" altLang="en-US" dirty="0" smtClean="0">
                  <a:solidFill>
                    <a:srgbClr val="660066"/>
                  </a:solidFill>
                  <a:latin typeface="微軟正黑體" pitchFamily="34" charset="-120"/>
                  <a:ea typeface="微軟正黑體" pitchFamily="34" charset="-120"/>
                </a:rPr>
                <a:t>教育</a:t>
              </a:r>
              <a:r>
                <a:rPr lang="zh-TW" altLang="en-US" dirty="0">
                  <a:solidFill>
                    <a:srgbClr val="660066"/>
                  </a:solidFill>
                  <a:latin typeface="微軟正黑體" pitchFamily="34" charset="-120"/>
                  <a:ea typeface="微軟正黑體" pitchFamily="34" charset="-120"/>
                </a:rPr>
                <a:t>會考表現加總</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927524352"/>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259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val="1162468169"/>
              </p:ext>
            </p:extLst>
          </p:nvPr>
        </p:nvGraphicFramePr>
        <p:xfrm>
          <a:off x="467544" y="1495325"/>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文字方塊 14"/>
          <p:cNvSpPr txBox="1">
            <a:spLocks noChangeArrowheads="1"/>
          </p:cNvSpPr>
          <p:nvPr/>
        </p:nvSpPr>
        <p:spPr bwMode="auto">
          <a:xfrm>
            <a:off x="1514475" y="692150"/>
            <a:ext cx="7842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前言</a:t>
            </a:r>
          </a:p>
        </p:txBody>
      </p:sp>
      <p:pic>
        <p:nvPicPr>
          <p:cNvPr id="2" name="圖片 1">
            <a:extLst>
              <a:ext uri="{FF2B5EF4-FFF2-40B4-BE49-F238E27FC236}">
                <a16:creationId xmlns:a16="http://schemas.microsoft.com/office/drawing/2014/main" xmlns=""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9405" y="357289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9563" y="2492896"/>
            <a:ext cx="8928000" cy="1080000"/>
          </a:xfrm>
          <a:prstGeom prst="bentConnector3">
            <a:avLst>
              <a:gd name="adj1" fmla="val 533"/>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55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3"/>
          <p:cNvGraphicFramePr>
            <a:graphicFrameLocks/>
          </p:cNvGraphicFramePr>
          <p:nvPr>
            <p:extLst>
              <p:ext uri="{D42A27DB-BD31-4B8C-83A1-F6EECF244321}">
                <p14:modId xmlns:p14="http://schemas.microsoft.com/office/powerpoint/2010/main" val="2510056925"/>
              </p:ext>
            </p:extLst>
          </p:nvPr>
        </p:nvGraphicFramePr>
        <p:xfrm>
          <a:off x="372508" y="112474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val="3317434724"/>
              </p:ext>
            </p:extLst>
          </p:nvPr>
        </p:nvGraphicFramePr>
        <p:xfrm>
          <a:off x="374848" y="306896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8039" y="4222998"/>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4448" y="1916832"/>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grpSp>
        <p:nvGrpSpPr>
          <p:cNvPr id="24" name="群組 23"/>
          <p:cNvGrpSpPr/>
          <p:nvPr/>
        </p:nvGrpSpPr>
        <p:grpSpPr>
          <a:xfrm>
            <a:off x="4656965" y="5514639"/>
            <a:ext cx="2003267" cy="867334"/>
            <a:chOff x="617219" y="1465637"/>
            <a:chExt cx="7761237" cy="1377134"/>
          </a:xfrm>
        </p:grpSpPr>
        <p:sp>
          <p:nvSpPr>
            <p:cNvPr id="25" name="圓角矩形 24"/>
            <p:cNvSpPr/>
            <p:nvPr/>
          </p:nvSpPr>
          <p:spPr>
            <a:xfrm>
              <a:off x="617219" y="1465637"/>
              <a:ext cx="7761237" cy="1377134"/>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6" name="圓角矩形 4"/>
            <p:cNvSpPr/>
            <p:nvPr/>
          </p:nvSpPr>
          <p:spPr>
            <a:xfrm>
              <a:off x="946398" y="1564518"/>
              <a:ext cx="7153070" cy="1278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zh-TW" sz="1400" kern="1200" dirty="0">
                  <a:solidFill>
                    <a:sysClr val="windowText" lastClr="000000"/>
                  </a:solidFill>
                  <a:latin typeface="微軟正黑體" pitchFamily="34" charset="-120"/>
                  <a:ea typeface="微軟正黑體" pitchFamily="34" charset="-120"/>
                  <a:cs typeface="+mn-cs"/>
                </a:rPr>
                <a:t>會考成績逐科比序</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r>
                <a:rPr lang="zh-TW" altLang="zh-TW" sz="1400" kern="1200" dirty="0">
                  <a:solidFill>
                    <a:sysClr val="windowText" lastClr="000000"/>
                  </a:solidFill>
                  <a:latin typeface="微軟正黑體" pitchFamily="34" charset="-120"/>
                  <a:ea typeface="微軟正黑體" pitchFamily="34" charset="-120"/>
                  <a:cs typeface="+mn-cs"/>
                </a:rPr>
                <a:t>→寫作級分</a:t>
              </a:r>
              <a:endParaRPr lang="zh-TW" altLang="en-US" sz="1400" kern="1200" dirty="0">
                <a:solidFill>
                  <a:sysClr val="windowText" lastClr="000000"/>
                </a:solidFill>
                <a:latin typeface="Calibri"/>
                <a:ea typeface="新細明體"/>
                <a:cs typeface="+mn-cs"/>
              </a:endParaRPr>
            </a:p>
          </p:txBody>
        </p:sp>
      </p:grpSp>
      <p:grpSp>
        <p:nvGrpSpPr>
          <p:cNvPr id="27" name="群組 26"/>
          <p:cNvGrpSpPr/>
          <p:nvPr/>
        </p:nvGrpSpPr>
        <p:grpSpPr>
          <a:xfrm>
            <a:off x="6861103" y="5484496"/>
            <a:ext cx="2305841" cy="989896"/>
            <a:chOff x="1373735" y="2862708"/>
            <a:chExt cx="6237505" cy="1278252"/>
          </a:xfrm>
        </p:grpSpPr>
        <p:sp>
          <p:nvSpPr>
            <p:cNvPr id="28" name="圓角矩形 27"/>
            <p:cNvSpPr/>
            <p:nvPr/>
          </p:nvSpPr>
          <p:spPr>
            <a:xfrm>
              <a:off x="1373735" y="2872616"/>
              <a:ext cx="5892311" cy="113326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9" name="圓角矩形 4"/>
            <p:cNvSpPr/>
            <p:nvPr/>
          </p:nvSpPr>
          <p:spPr>
            <a:xfrm>
              <a:off x="1373735" y="2862708"/>
              <a:ext cx="6237505" cy="1278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zh-TW" sz="1400" kern="1200" dirty="0">
                  <a:solidFill>
                    <a:sysClr val="windowText" lastClr="000000"/>
                  </a:solidFill>
                  <a:latin typeface="微軟正黑體" pitchFamily="34" charset="-120"/>
                  <a:ea typeface="微軟正黑體" pitchFamily="34" charset="-120"/>
                  <a:cs typeface="+mn-cs"/>
                </a:rPr>
                <a:t>會考成績逐科成績標示</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endParaRPr lang="zh-TW" altLang="en-US" sz="1400" kern="1200" dirty="0">
                <a:solidFill>
                  <a:sysClr val="windowText" lastClr="000000"/>
                </a:solidFill>
                <a:latin typeface="Calibri"/>
                <a:ea typeface="新細明體"/>
                <a:cs typeface="+mn-cs"/>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4" y="98072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val="4076851032"/>
              </p:ext>
            </p:extLst>
          </p:nvPr>
        </p:nvGraphicFramePr>
        <p:xfrm>
          <a:off x="611560" y="1772816"/>
          <a:ext cx="7929618" cy="3928122"/>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917381">
                  <a:extLst>
                    <a:ext uri="{9D8B030D-6E8A-4147-A177-3AD203B41FA5}">
                      <a16:colId xmlns:a16="http://schemas.microsoft.com/office/drawing/2014/main" xmlns="" val="20000"/>
                    </a:ext>
                  </a:extLst>
                </a:gridCol>
                <a:gridCol w="3869097">
                  <a:extLst>
                    <a:ext uri="{9D8B030D-6E8A-4147-A177-3AD203B41FA5}">
                      <a16:colId xmlns:a16="http://schemas.microsoft.com/office/drawing/2014/main" xmlns="" val="20001"/>
                    </a:ext>
                  </a:extLst>
                </a:gridCol>
                <a:gridCol w="2143140">
                  <a:extLst>
                    <a:ext uri="{9D8B030D-6E8A-4147-A177-3AD203B41FA5}">
                      <a16:colId xmlns:a16="http://schemas.microsoft.com/office/drawing/2014/main" xmlns=""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xmlns=""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a:t>
                      </a:r>
                      <a:r>
                        <a:rPr lang="zh-TW" altLang="en-US" sz="2400" b="1" kern="0" dirty="0">
                          <a:solidFill>
                            <a:srgbClr val="C00000"/>
                          </a:solidFill>
                          <a:latin typeface="微軟正黑體" pitchFamily="34" charset="-120"/>
                          <a:ea typeface="微軟正黑體" pitchFamily="34" charset="-120"/>
                        </a:rPr>
                        <a:t>積</a:t>
                      </a:r>
                      <a:r>
                        <a:rPr lang="zh-TW" sz="2400" b="1" kern="0" dirty="0">
                          <a:solidFill>
                            <a:srgbClr val="C00000"/>
                          </a:solidFill>
                          <a:latin typeface="微軟正黑體" pitchFamily="34" charset="-120"/>
                          <a:ea typeface="微軟正黑體" pitchFamily="34" charset="-120"/>
                        </a:rPr>
                        <a:t>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a16="http://schemas.microsoft.com/office/drawing/2014/main" xmlns=""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a:solidFill>
                            <a:srgbClr val="660066"/>
                          </a:solidFill>
                          <a:latin typeface="微軟正黑體" pitchFamily="34" charset="-120"/>
                          <a:ea typeface="微軟正黑體" pitchFamily="34" charset="-120"/>
                        </a:rPr>
                        <a:t>原住民生</a:t>
                      </a:r>
                      <a:endParaRPr lang="zh-TW" sz="24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573788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267744"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val="2619612672"/>
              </p:ext>
            </p:extLst>
          </p:nvPr>
        </p:nvGraphicFramePr>
        <p:xfrm>
          <a:off x="683568" y="1556792"/>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8217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xmlns="" id="{ADBCB7E4-34F7-46C3-93C7-546F0C13D872}"/>
              </a:ext>
            </a:extLst>
          </p:cNvPr>
          <p:cNvSpPr>
            <a:spLocks noGrp="1"/>
          </p:cNvSpPr>
          <p:nvPr>
            <p:ph type="body" sz="quarter" idx="14"/>
          </p:nvPr>
        </p:nvSpPr>
        <p:spPr>
          <a:xfrm>
            <a:off x="467544" y="1489139"/>
            <a:ext cx="8208912" cy="5180221"/>
          </a:xfrm>
        </p:spPr>
        <p:txBody>
          <a:bodyPr>
            <a:normAutofit fontScale="92500" lnSpcReduction="20000"/>
          </a:bodyPr>
          <a:lstStyle/>
          <a:p>
            <a:r>
              <a:rPr lang="zh-TW" altLang="en-US" sz="2400" dirty="0"/>
              <a:t>符合報名資格及屏東區內之學生，向原就讀國中辦理報名手續。</a:t>
            </a:r>
            <a:r>
              <a:rPr lang="zh-TW" altLang="en-US" sz="2400" dirty="0">
                <a:solidFill>
                  <a:srgbClr val="FF0000"/>
                </a:solidFill>
              </a:rPr>
              <a:t>學生限選擇一校一科。</a:t>
            </a:r>
            <a:endParaRPr lang="en-US" altLang="zh-TW" sz="2400" dirty="0">
              <a:solidFill>
                <a:srgbClr val="FF0000"/>
              </a:solidFill>
            </a:endParaRPr>
          </a:p>
          <a:p>
            <a:r>
              <a:rPr lang="zh-TW" altLang="en-US" sz="2400" dirty="0"/>
              <a:t>超額比</a:t>
            </a:r>
            <a:r>
              <a:rPr lang="zh-TW" altLang="en-US" sz="2400" dirty="0" smtClean="0"/>
              <a:t>序項目積分</a:t>
            </a:r>
            <a:r>
              <a:rPr lang="zh-TW" altLang="en-US" sz="2400" dirty="0"/>
              <a:t>表及證明文件於</a:t>
            </a:r>
            <a:r>
              <a:rPr lang="en-US" altLang="zh-TW" sz="2400" dirty="0" smtClean="0"/>
              <a:t>110</a:t>
            </a:r>
            <a:r>
              <a:rPr lang="zh-TW" altLang="en-US" sz="2400" dirty="0" smtClean="0"/>
              <a:t>年</a:t>
            </a:r>
            <a:r>
              <a:rPr lang="en-US" altLang="zh-TW" sz="2400" dirty="0" smtClean="0"/>
              <a:t>4</a:t>
            </a:r>
            <a:r>
              <a:rPr lang="zh-TW" altLang="en-US" sz="2400" dirty="0" smtClean="0"/>
              <a:t>月</a:t>
            </a:r>
            <a:r>
              <a:rPr lang="en-US" altLang="zh-TW" sz="2400" dirty="0" smtClean="0"/>
              <a:t>24</a:t>
            </a:r>
            <a:r>
              <a:rPr lang="zh-TW" altLang="en-US" sz="2400" dirty="0" smtClean="0"/>
              <a:t>日</a:t>
            </a:r>
            <a:r>
              <a:rPr lang="en-US" altLang="zh-TW" sz="2400" dirty="0"/>
              <a:t>(</a:t>
            </a:r>
            <a:r>
              <a:rPr lang="zh-TW" altLang="en-US" sz="2400" dirty="0"/>
              <a:t>星期六</a:t>
            </a:r>
            <a:r>
              <a:rPr lang="en-US" altLang="zh-TW" sz="2400" dirty="0"/>
              <a:t>)</a:t>
            </a:r>
            <a:r>
              <a:rPr lang="zh-TW" altLang="en-US" sz="2400" dirty="0"/>
              <a:t>上午</a:t>
            </a:r>
            <a:r>
              <a:rPr lang="en-US" altLang="zh-TW" sz="2400" dirty="0"/>
              <a:t>8</a:t>
            </a:r>
            <a:r>
              <a:rPr lang="zh-TW" altLang="en-US" sz="2400" dirty="0"/>
              <a:t>時至下午</a:t>
            </a:r>
            <a:r>
              <a:rPr lang="en-US" altLang="zh-TW" sz="2400" dirty="0"/>
              <a:t>5</a:t>
            </a:r>
            <a:r>
              <a:rPr lang="zh-TW" altLang="en-US" sz="2400" dirty="0" smtClean="0"/>
              <a:t>時及</a:t>
            </a:r>
            <a:r>
              <a:rPr lang="en-US" altLang="zh-TW" sz="2400" dirty="0" smtClean="0"/>
              <a:t>110</a:t>
            </a:r>
            <a:r>
              <a:rPr lang="zh-TW" altLang="en-US" sz="2400" dirty="0" smtClean="0"/>
              <a:t>年</a:t>
            </a:r>
            <a:r>
              <a:rPr lang="en-US" altLang="zh-TW" sz="2400" dirty="0" smtClean="0"/>
              <a:t>4</a:t>
            </a:r>
            <a:r>
              <a:rPr lang="zh-TW" altLang="en-US" sz="2400" dirty="0" smtClean="0"/>
              <a:t>月</a:t>
            </a:r>
            <a:r>
              <a:rPr lang="en-US" altLang="zh-TW" sz="2400" dirty="0" smtClean="0"/>
              <a:t>26</a:t>
            </a:r>
            <a:r>
              <a:rPr lang="zh-TW" altLang="en-US" sz="2400" dirty="0" smtClean="0"/>
              <a:t>日</a:t>
            </a:r>
            <a:r>
              <a:rPr lang="en-US" altLang="zh-TW" sz="2400" dirty="0" smtClean="0"/>
              <a:t>(</a:t>
            </a:r>
            <a:r>
              <a:rPr lang="zh-TW" altLang="en-US" sz="2400" dirty="0" smtClean="0"/>
              <a:t>星期一</a:t>
            </a:r>
            <a:r>
              <a:rPr lang="en-US" altLang="zh-TW" sz="2400" dirty="0" smtClean="0"/>
              <a:t>)</a:t>
            </a:r>
            <a:r>
              <a:rPr lang="zh-TW" altLang="en-US" sz="2400" dirty="0" smtClean="0"/>
              <a:t>上午</a:t>
            </a:r>
            <a:r>
              <a:rPr lang="en-US" altLang="zh-TW" sz="2400" dirty="0" smtClean="0"/>
              <a:t>8</a:t>
            </a:r>
            <a:r>
              <a:rPr lang="zh-TW" altLang="en-US" sz="2400" dirty="0" smtClean="0"/>
              <a:t>時</a:t>
            </a:r>
            <a:r>
              <a:rPr lang="zh-TW" altLang="en-US" sz="2400" dirty="0"/>
              <a:t>至</a:t>
            </a:r>
            <a:r>
              <a:rPr lang="zh-TW" altLang="en-US" sz="2400" dirty="0" smtClean="0"/>
              <a:t>中午</a:t>
            </a:r>
            <a:r>
              <a:rPr lang="en-US" altLang="zh-TW" sz="2400" dirty="0" smtClean="0"/>
              <a:t>12</a:t>
            </a:r>
            <a:r>
              <a:rPr lang="zh-TW" altLang="en-US" sz="2400" dirty="0" smtClean="0"/>
              <a:t>時止送</a:t>
            </a:r>
            <a:r>
              <a:rPr lang="zh-TW" altLang="en-US" sz="2400" dirty="0"/>
              <a:t>至</a:t>
            </a:r>
            <a:r>
              <a:rPr lang="en-US" altLang="zh-TW" sz="2400" dirty="0" smtClean="0"/>
              <a:t>110</a:t>
            </a:r>
            <a:r>
              <a:rPr lang="zh-TW" altLang="en-US" sz="2400" dirty="0" smtClean="0"/>
              <a:t>學年</a:t>
            </a:r>
            <a:r>
              <a:rPr lang="zh-TW" altLang="en-US" sz="2400" dirty="0"/>
              <a:t>度屏東區高級中等學校免試入學委員會主辦學校</a:t>
            </a:r>
            <a:r>
              <a:rPr lang="en-US" altLang="zh-TW" sz="2400" dirty="0"/>
              <a:t>(</a:t>
            </a:r>
            <a:r>
              <a:rPr lang="zh-TW" altLang="en-US" sz="2400" dirty="0" smtClean="0"/>
              <a:t>國立恆春工商</a:t>
            </a:r>
            <a:r>
              <a:rPr lang="en-US" altLang="zh-TW" sz="2400" dirty="0" smtClean="0"/>
              <a:t>)</a:t>
            </a:r>
            <a:r>
              <a:rPr lang="zh-TW" altLang="en-US" sz="2400" dirty="0"/>
              <a:t>審查。</a:t>
            </a:r>
            <a:endParaRPr lang="en-US" altLang="zh-TW" sz="2400" dirty="0"/>
          </a:p>
          <a:p>
            <a:r>
              <a:rPr lang="zh-TW" altLang="en-US" sz="2400" dirty="0"/>
              <a:t>志願選填於屏東區免試入學作業平台，選填系統開放日期</a:t>
            </a:r>
            <a:r>
              <a:rPr lang="en-US" altLang="zh-TW" sz="2400" dirty="0" smtClean="0"/>
              <a:t>110</a:t>
            </a:r>
            <a:r>
              <a:rPr lang="zh-TW" altLang="en-US" sz="2400" dirty="0" smtClean="0"/>
              <a:t>年</a:t>
            </a:r>
            <a:r>
              <a:rPr lang="en-US" altLang="zh-TW" sz="2400" dirty="0"/>
              <a:t>5</a:t>
            </a:r>
            <a:r>
              <a:rPr lang="zh-TW" altLang="en-US" sz="2400" dirty="0" smtClean="0"/>
              <a:t>月</a:t>
            </a:r>
            <a:r>
              <a:rPr lang="en-US" altLang="zh-TW" sz="2400" dirty="0" smtClean="0"/>
              <a:t>4</a:t>
            </a:r>
            <a:r>
              <a:rPr lang="zh-TW" altLang="en-US" sz="2400" dirty="0" smtClean="0"/>
              <a:t>日</a:t>
            </a:r>
            <a:r>
              <a:rPr lang="zh-TW" altLang="en-US" sz="2400" dirty="0"/>
              <a:t>上午</a:t>
            </a:r>
            <a:r>
              <a:rPr lang="en-US" altLang="zh-TW" sz="2400" dirty="0"/>
              <a:t>7</a:t>
            </a:r>
            <a:r>
              <a:rPr lang="zh-TW" altLang="en-US" sz="2400" dirty="0"/>
              <a:t>時至</a:t>
            </a:r>
            <a:r>
              <a:rPr lang="en-US" altLang="zh-TW" sz="2400" dirty="0"/>
              <a:t>5</a:t>
            </a:r>
            <a:r>
              <a:rPr lang="zh-TW" altLang="en-US" sz="2400" dirty="0" smtClean="0"/>
              <a:t>月</a:t>
            </a:r>
            <a:r>
              <a:rPr lang="en-US" altLang="zh-TW" sz="2400" dirty="0" smtClean="0"/>
              <a:t>6</a:t>
            </a:r>
            <a:r>
              <a:rPr lang="zh-TW" altLang="en-US" sz="2400" dirty="0" smtClean="0"/>
              <a:t>日</a:t>
            </a:r>
            <a:r>
              <a:rPr lang="zh-TW" altLang="en-US" sz="2400" dirty="0"/>
              <a:t>中午</a:t>
            </a:r>
            <a:r>
              <a:rPr lang="en-US" altLang="zh-TW" sz="2400" dirty="0"/>
              <a:t>12</a:t>
            </a:r>
            <a:r>
              <a:rPr lang="zh-TW" altLang="en-US" sz="2400" dirty="0"/>
              <a:t>時截止</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a:t>:</a:t>
            </a:r>
            <a:r>
              <a:rPr lang="zh-TW" altLang="en-US" sz="2400" dirty="0" smtClean="0"/>
              <a:t>國立恆春工商教務處</a:t>
            </a:r>
            <a:r>
              <a:rPr lang="zh-TW" altLang="en-US" sz="2400" dirty="0"/>
              <a:t>，電話</a:t>
            </a:r>
            <a:r>
              <a:rPr lang="zh-TW" altLang="en-US" sz="2400" dirty="0" smtClean="0"/>
              <a:t>：</a:t>
            </a:r>
            <a:r>
              <a:rPr lang="en-US" altLang="zh-TW" sz="2400" dirty="0"/>
              <a:t>(</a:t>
            </a:r>
            <a:r>
              <a:rPr lang="en-US" altLang="zh-TW" sz="2400" dirty="0" smtClean="0"/>
              <a:t>08)8892010#212</a:t>
            </a:r>
            <a:r>
              <a:rPr lang="zh-TW" altLang="en-US" sz="2400" dirty="0" smtClean="0"/>
              <a:t>或</a:t>
            </a:r>
            <a:r>
              <a:rPr lang="en-US" altLang="zh-TW" sz="2400" dirty="0" smtClean="0"/>
              <a:t>215</a:t>
            </a:r>
            <a:r>
              <a:rPr lang="en-US" altLang="zh-TW" sz="2400" dirty="0"/>
              <a:t>(</a:t>
            </a:r>
            <a:r>
              <a:rPr lang="zh-TW" altLang="en-US" sz="2400" dirty="0"/>
              <a:t>註冊</a:t>
            </a:r>
            <a:r>
              <a:rPr lang="zh-TW" altLang="en-US" sz="2400" dirty="0" smtClean="0"/>
              <a:t>組</a:t>
            </a:r>
            <a:r>
              <a:rPr lang="en-US" altLang="zh-TW" sz="2400" dirty="0" smtClean="0"/>
              <a:t>)</a:t>
            </a:r>
            <a:r>
              <a:rPr lang="zh-TW" altLang="en-US" sz="2400" dirty="0" smtClean="0"/>
              <a:t>。</a:t>
            </a:r>
            <a:endParaRPr lang="en-US" altLang="zh-TW" sz="2400" dirty="0" smtClean="0"/>
          </a:p>
          <a:p>
            <a:r>
              <a:rPr lang="zh-TW" altLang="en-US" sz="2400" dirty="0" smtClean="0"/>
              <a:t>報名</a:t>
            </a:r>
            <a:r>
              <a:rPr lang="zh-TW" altLang="en-US" sz="2400" dirty="0"/>
              <a:t>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a:solidFill>
                  <a:srgbClr val="FF0000"/>
                </a:solidFill>
              </a:rPr>
              <a:t>15</a:t>
            </a:r>
            <a:r>
              <a:rPr lang="zh-TW" altLang="en-US" sz="2600" b="1" dirty="0">
                <a:solidFill>
                  <a:srgbClr val="FF0000"/>
                </a:solidFill>
              </a:rPr>
              <a:t>日公告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a16="http://schemas.microsoft.com/office/drawing/2014/main" xmlns="" id="{FF5C6D66-D423-422D-A8FE-58C414734263}"/>
              </a:ext>
            </a:extLst>
          </p:cNvPr>
          <p:cNvSpPr txBox="1">
            <a:spLocks noChangeArrowheads="1"/>
          </p:cNvSpPr>
          <p:nvPr/>
        </p:nvSpPr>
        <p:spPr bwMode="auto">
          <a:xfrm>
            <a:off x="1331640" y="590970"/>
            <a:ext cx="475252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6" name="爆炸: 十四角 5">
            <a:extLst>
              <a:ext uri="{FF2B5EF4-FFF2-40B4-BE49-F238E27FC236}">
                <a16:creationId xmlns:a16="http://schemas.microsoft.com/office/drawing/2014/main" xmlns="" id="{068BEA86-CBC2-4B35-97FB-9A943DF9A19C}"/>
              </a:ext>
            </a:extLst>
          </p:cNvPr>
          <p:cNvSpPr/>
          <p:nvPr/>
        </p:nvSpPr>
        <p:spPr>
          <a:xfrm>
            <a:off x="6372200" y="120881"/>
            <a:ext cx="2725556" cy="121156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a:t>
            </a:r>
            <a:r>
              <a:rPr lang="zh-TW" altLang="en-US" sz="1400" dirty="0" smtClean="0">
                <a:latin typeface="微軟正黑體" panose="020B0604030504040204" pitchFamily="34" charset="-120"/>
                <a:ea typeface="微軟正黑體" panose="020B0604030504040204" pitchFamily="34" charset="-120"/>
              </a:rPr>
              <a:t>採畢業資格、志願</a:t>
            </a:r>
            <a:r>
              <a:rPr lang="zh-TW" altLang="en-US" sz="1400" dirty="0">
                <a:latin typeface="微軟正黑體" panose="020B0604030504040204" pitchFamily="34" charset="-120"/>
                <a:ea typeface="微軟正黑體" panose="020B0604030504040204" pitchFamily="34" charset="-120"/>
              </a:rPr>
              <a:t>序與會考積分</a:t>
            </a:r>
          </a:p>
        </p:txBody>
      </p:sp>
    </p:spTree>
    <p:extLst>
      <p:ext uri="{BB962C8B-B14F-4D97-AF65-F5344CB8AC3E}">
        <p14:creationId xmlns:p14="http://schemas.microsoft.com/office/powerpoint/2010/main" val="3820982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l="9838" t="17801" r="25588" b="8001"/>
          <a:stretch/>
        </p:blipFill>
        <p:spPr>
          <a:xfrm>
            <a:off x="-13052" y="980728"/>
            <a:ext cx="9157052" cy="5877272"/>
          </a:xfrm>
          <a:prstGeom prst="rect">
            <a:avLst/>
          </a:prstGeom>
        </p:spPr>
      </p:pic>
      <p:sp>
        <p:nvSpPr>
          <p:cNvPr id="5" name="文字方塊 4"/>
          <p:cNvSpPr txBox="1">
            <a:spLocks noChangeArrowheads="1"/>
          </p:cNvSpPr>
          <p:nvPr/>
        </p:nvSpPr>
        <p:spPr bwMode="auto">
          <a:xfrm>
            <a:off x="459196" y="184285"/>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10" name="矩形 9"/>
          <p:cNvSpPr/>
          <p:nvPr/>
        </p:nvSpPr>
        <p:spPr>
          <a:xfrm>
            <a:off x="6732240" y="1268760"/>
            <a:ext cx="432048" cy="55892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5364088" y="3140968"/>
            <a:ext cx="1008112" cy="28803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60560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9838" t="16401" r="25588" b="13601"/>
          <a:stretch/>
        </p:blipFill>
        <p:spPr>
          <a:xfrm>
            <a:off x="-34280" y="908720"/>
            <a:ext cx="9180195" cy="5597680"/>
          </a:xfrm>
          <a:prstGeom prst="rect">
            <a:avLst/>
          </a:prstGeom>
        </p:spPr>
      </p:pic>
      <p:sp>
        <p:nvSpPr>
          <p:cNvPr id="5" name="文字方塊 4"/>
          <p:cNvSpPr txBox="1">
            <a:spLocks noChangeArrowheads="1"/>
          </p:cNvSpPr>
          <p:nvPr/>
        </p:nvSpPr>
        <p:spPr bwMode="auto">
          <a:xfrm>
            <a:off x="1475656" y="181345"/>
            <a:ext cx="4824536"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4" name="矩形 3"/>
          <p:cNvSpPr/>
          <p:nvPr/>
        </p:nvSpPr>
        <p:spPr>
          <a:xfrm>
            <a:off x="6732240" y="908720"/>
            <a:ext cx="360040" cy="559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6402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l="9838" t="22001" r="25588" b="8001"/>
          <a:stretch/>
        </p:blipFill>
        <p:spPr>
          <a:xfrm>
            <a:off x="75873" y="1319056"/>
            <a:ext cx="9021981" cy="5501208"/>
          </a:xfrm>
          <a:prstGeom prst="rect">
            <a:avLst/>
          </a:prstGeom>
        </p:spPr>
      </p:pic>
      <p:sp>
        <p:nvSpPr>
          <p:cNvPr id="5" name="文字方塊 4"/>
          <p:cNvSpPr txBox="1">
            <a:spLocks noChangeArrowheads="1"/>
          </p:cNvSpPr>
          <p:nvPr/>
        </p:nvSpPr>
        <p:spPr bwMode="auto">
          <a:xfrm>
            <a:off x="2210600" y="620688"/>
            <a:ext cx="475252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11" name="矩形 10"/>
          <p:cNvSpPr/>
          <p:nvPr/>
        </p:nvSpPr>
        <p:spPr>
          <a:xfrm>
            <a:off x="6732240" y="2492896"/>
            <a:ext cx="360040" cy="43490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92921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51720" y="980728"/>
            <a:ext cx="475252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pic>
        <p:nvPicPr>
          <p:cNvPr id="2" name="圖片 1"/>
          <p:cNvPicPr>
            <a:picLocks noChangeAspect="1"/>
          </p:cNvPicPr>
          <p:nvPr/>
        </p:nvPicPr>
        <p:blipFill rotWithShape="1">
          <a:blip r:embed="rId2"/>
          <a:srcRect l="6688" t="26200" r="22438" b="16400"/>
          <a:stretch/>
        </p:blipFill>
        <p:spPr>
          <a:xfrm>
            <a:off x="0" y="1844824"/>
            <a:ext cx="9167848" cy="4176464"/>
          </a:xfrm>
          <a:prstGeom prst="rect">
            <a:avLst/>
          </a:prstGeom>
        </p:spPr>
      </p:pic>
      <p:sp>
        <p:nvSpPr>
          <p:cNvPr id="10" name="矩形 9"/>
          <p:cNvSpPr/>
          <p:nvPr/>
        </p:nvSpPr>
        <p:spPr>
          <a:xfrm>
            <a:off x="6732240" y="1844824"/>
            <a:ext cx="432048" cy="4176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38490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586838271"/>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2" name="圖片 1"/>
          <p:cNvPicPr>
            <a:picLocks noChangeAspect="1"/>
          </p:cNvPicPr>
          <p:nvPr/>
        </p:nvPicPr>
        <p:blipFill rotWithShape="1">
          <a:blip r:embed="rId3"/>
          <a:srcRect l="14563" t="30400" r="27950" b="22001"/>
          <a:stretch/>
        </p:blipFill>
        <p:spPr>
          <a:xfrm>
            <a:off x="-15977" y="2420888"/>
            <a:ext cx="9121719" cy="4248472"/>
          </a:xfrm>
          <a:prstGeom prst="rect">
            <a:avLst/>
          </a:prstGeom>
        </p:spPr>
      </p:pic>
    </p:spTree>
    <p:extLst>
      <p:ext uri="{BB962C8B-B14F-4D97-AF65-F5344CB8AC3E}">
        <p14:creationId xmlns:p14="http://schemas.microsoft.com/office/powerpoint/2010/main" val="1916820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1007963" y="821231"/>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國中畢業生適性入學宣導網說明</a:t>
            </a:r>
          </a:p>
        </p:txBody>
      </p:sp>
      <p:sp>
        <p:nvSpPr>
          <p:cNvPr id="46084" name="副標題 4"/>
          <p:cNvSpPr txBox="1">
            <a:spLocks/>
          </p:cNvSpPr>
          <p:nvPr/>
        </p:nvSpPr>
        <p:spPr bwMode="auto">
          <a:xfrm>
            <a:off x="291802" y="1504091"/>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3200" dirty="0">
                <a:solidFill>
                  <a:srgbClr val="FF0000"/>
                </a:solidFill>
                <a:latin typeface="微軟正黑體" pitchFamily="34" charset="-120"/>
                <a:ea typeface="微軟正黑體" pitchFamily="34" charset="-120"/>
                <a:hlinkClick r:id="rId3"/>
              </a:rPr>
              <a:t>http://</a:t>
            </a:r>
            <a:r>
              <a:rPr lang="en-US" altLang="zh-TW" sz="3200" dirty="0" err="1">
                <a:solidFill>
                  <a:srgbClr val="FF0000"/>
                </a:solidFill>
                <a:latin typeface="微軟正黑體" pitchFamily="34" charset="-120"/>
                <a:ea typeface="微軟正黑體" pitchFamily="34" charset="-120"/>
                <a:hlinkClick r:id="rId3"/>
              </a:rPr>
              <a:t>adapt.k12ea.gov.tw</a:t>
            </a:r>
            <a:r>
              <a:rPr lang="en-US" altLang="zh-TW" sz="3200" dirty="0">
                <a:solidFill>
                  <a:srgbClr val="FF0000"/>
                </a:solidFill>
                <a:latin typeface="微軟正黑體" pitchFamily="34" charset="-120"/>
                <a:ea typeface="微軟正黑體" pitchFamily="34" charset="-120"/>
                <a:hlinkClick r:id="rId3"/>
              </a:rPr>
              <a:t>/</a:t>
            </a:r>
            <a:r>
              <a:rPr lang="en-US" altLang="zh-TW" sz="3200" dirty="0" err="1">
                <a:solidFill>
                  <a:srgbClr val="FF0000"/>
                </a:solidFill>
                <a:latin typeface="微軟正黑體" pitchFamily="34" charset="-120"/>
                <a:ea typeface="微軟正黑體" pitchFamily="34" charset="-120"/>
                <a:hlinkClick r:id="rId3"/>
              </a:rPr>
              <a:t>index.php</a:t>
            </a:r>
            <a:endParaRPr lang="zh-TW" altLang="en-US" sz="3200" dirty="0">
              <a:solidFill>
                <a:srgbClr val="FF0000"/>
              </a:solidFill>
              <a:latin typeface="微軟正黑體" pitchFamily="34" charset="-120"/>
              <a:ea typeface="微軟正黑體" pitchFamily="34" charset="-120"/>
            </a:endParaRPr>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0352" y="679385"/>
            <a:ext cx="1257300" cy="1257300"/>
          </a:xfrm>
          <a:prstGeom prst="rect">
            <a:avLst/>
          </a:prstGeom>
        </p:spPr>
      </p:pic>
      <p:pic>
        <p:nvPicPr>
          <p:cNvPr id="2" name="圖片 1"/>
          <p:cNvPicPr>
            <a:picLocks noChangeAspect="1"/>
          </p:cNvPicPr>
          <p:nvPr/>
        </p:nvPicPr>
        <p:blipFill rotWithShape="1">
          <a:blip r:embed="rId5"/>
          <a:srcRect l="388" t="12201" r="1176" b="12201"/>
          <a:stretch/>
        </p:blipFill>
        <p:spPr>
          <a:xfrm>
            <a:off x="0" y="2078531"/>
            <a:ext cx="9144000" cy="3950208"/>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txBox="1">
            <a:spLocks/>
          </p:cNvSpPr>
          <p:nvPr/>
        </p:nvSpPr>
        <p:spPr>
          <a:xfrm>
            <a:off x="1043608" y="1052736"/>
            <a:ext cx="8246720" cy="473189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積分核算：僅得</a:t>
            </a:r>
            <a:r>
              <a:rPr kumimoji="0" lang="zh-TW" altLang="en-US"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擇優採一項計算積分</a:t>
            </a:r>
            <a:endParaRPr kumimoji="0" lang="en-US" altLang="zh-TW"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230622572"/>
              </p:ext>
            </p:extLst>
          </p:nvPr>
        </p:nvGraphicFramePr>
        <p:xfrm>
          <a:off x="299107" y="1988840"/>
          <a:ext cx="8532440" cy="4641750"/>
        </p:xfrm>
        <a:graphic>
          <a:graphicData uri="http://schemas.openxmlformats.org/drawingml/2006/table">
            <a:tbl>
              <a:tblPr firstRow="1" firstCol="1" bandRow="1">
                <a:tableStyleId>{5C22544A-7EE6-4342-B048-85BDC9FD1C3A}</a:tableStyleId>
              </a:tblPr>
              <a:tblGrid>
                <a:gridCol w="4176464">
                  <a:extLst>
                    <a:ext uri="{9D8B030D-6E8A-4147-A177-3AD203B41FA5}">
                      <a16:colId xmlns:a16="http://schemas.microsoft.com/office/drawing/2014/main" xmlns="" val="20000"/>
                    </a:ext>
                  </a:extLst>
                </a:gridCol>
                <a:gridCol w="3516720">
                  <a:extLst>
                    <a:ext uri="{9D8B030D-6E8A-4147-A177-3AD203B41FA5}">
                      <a16:colId xmlns:a16="http://schemas.microsoft.com/office/drawing/2014/main" xmlns="" val="20001"/>
                    </a:ext>
                  </a:extLst>
                </a:gridCol>
                <a:gridCol w="839256">
                  <a:extLst>
                    <a:ext uri="{9D8B030D-6E8A-4147-A177-3AD203B41FA5}">
                      <a16:colId xmlns:a16="http://schemas.microsoft.com/office/drawing/2014/main" xmlns="" val="20002"/>
                    </a:ext>
                  </a:extLst>
                </a:gridCol>
              </a:tblGrid>
              <a:tr h="353571">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項目</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得獎名次</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積分</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0"/>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國際技能競賽（包括科技展覽）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kern="0" dirty="0">
                          <a:effectLst/>
                          <a:latin typeface="微軟正黑體" panose="020B0604030504040204" pitchFamily="34" charset="-120"/>
                          <a:ea typeface="微軟正黑體" panose="020B0604030504040204" pitchFamily="34" charset="-120"/>
                        </a:rPr>
                        <a:t>優勝以上</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1"/>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未得獎</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2"/>
                  </a:ext>
                </a:extLst>
              </a:tr>
              <a:tr h="821137">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全國性技藝技能競賽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3"/>
                  </a:ext>
                </a:extLst>
              </a:tr>
              <a:tr h="821137">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4"/>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5"/>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6"/>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其他國際性特殊技藝技能競賽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7"/>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726450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51</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726217641"/>
              </p:ext>
            </p:extLst>
          </p:nvPr>
        </p:nvGraphicFramePr>
        <p:xfrm>
          <a:off x="251520" y="786194"/>
          <a:ext cx="8748464" cy="5575569"/>
        </p:xfrm>
        <a:graphic>
          <a:graphicData uri="http://schemas.openxmlformats.org/drawingml/2006/table">
            <a:tbl>
              <a:tblPr firstRow="1" firstCol="1" bandRow="1">
                <a:tableStyleId>{5C22544A-7EE6-4342-B048-85BDC9FD1C3A}</a:tableStyleId>
              </a:tblPr>
              <a:tblGrid>
                <a:gridCol w="3959346">
                  <a:extLst>
                    <a:ext uri="{9D8B030D-6E8A-4147-A177-3AD203B41FA5}">
                      <a16:colId xmlns:a16="http://schemas.microsoft.com/office/drawing/2014/main" xmlns="" val="20000"/>
                    </a:ext>
                  </a:extLst>
                </a:gridCol>
                <a:gridCol w="3928614">
                  <a:extLst>
                    <a:ext uri="{9D8B030D-6E8A-4147-A177-3AD203B41FA5}">
                      <a16:colId xmlns:a16="http://schemas.microsoft.com/office/drawing/2014/main" xmlns="" val="20001"/>
                    </a:ext>
                  </a:extLst>
                </a:gridCol>
                <a:gridCol w="860504">
                  <a:extLst>
                    <a:ext uri="{9D8B030D-6E8A-4147-A177-3AD203B41FA5}">
                      <a16:colId xmlns:a16="http://schemas.microsoft.com/office/drawing/2014/main" xmlns="" val="20002"/>
                    </a:ext>
                  </a:extLst>
                </a:gridCol>
              </a:tblGrid>
              <a:tr h="479181">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0"/>
                  </a:ext>
                </a:extLst>
              </a:tr>
              <a:tr h="730617">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各縣（市）政府主辦報經</a:t>
                      </a:r>
                      <a:r>
                        <a:rPr lang="zh-TW" altLang="en-US" sz="2000" b="1" kern="0" dirty="0">
                          <a:effectLst/>
                          <a:latin typeface="微軟正黑體" panose="020B0604030504040204" pitchFamily="34" charset="-120"/>
                          <a:ea typeface="微軟正黑體" panose="020B0604030504040204" pitchFamily="34" charset="-120"/>
                        </a:rPr>
                        <a:t>教育</a:t>
                      </a:r>
                      <a:r>
                        <a:rPr lang="zh-TW" sz="2000" b="1" kern="0" dirty="0">
                          <a:effectLst/>
                          <a:latin typeface="微軟正黑體" panose="020B0604030504040204" pitchFamily="34" charset="-120"/>
                          <a:ea typeface="微軟正黑體" panose="020B0604030504040204" pitchFamily="34" charset="-120"/>
                        </a:rPr>
                        <a:t>部備查之技藝技能比賽及科學展覽（不包括成果展）優勝者</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第一名、第二名、第三名（特優）</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2"/>
                  </a:ext>
                </a:extLst>
              </a:tr>
              <a:tr h="730617">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第四名、第五名、第六名（優等）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3"/>
                  </a:ext>
                </a:extLst>
              </a:tr>
              <a:tr h="479181">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佳作（甲等）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4"/>
                  </a:ext>
                </a:extLst>
              </a:tr>
              <a:tr h="892264">
                <a:tc>
                  <a:txBody>
                    <a:bodyPr/>
                    <a:lstStyle/>
                    <a:p>
                      <a:pP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5"/>
                  </a:ext>
                </a:extLst>
              </a:tr>
              <a:tr h="479181">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2000" b="1" kern="0" dirty="0">
                          <a:effectLst/>
                          <a:latin typeface="微軟正黑體" panose="020B0604030504040204" pitchFamily="34" charset="-120"/>
                          <a:ea typeface="微軟正黑體" panose="020B0604030504040204" pitchFamily="34" charset="-120"/>
                        </a:rPr>
                        <a:t>PR</a:t>
                      </a:r>
                      <a:r>
                        <a:rPr lang="zh-TW" sz="2000" b="1" kern="0" dirty="0">
                          <a:effectLst/>
                          <a:latin typeface="微軟正黑體" panose="020B0604030504040204" pitchFamily="34" charset="-120"/>
                          <a:ea typeface="微軟正黑體" panose="020B0604030504040204" pitchFamily="34" charset="-120"/>
                        </a:rPr>
                        <a:t>值七十以上者（得擇優一職群成績採計得分）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值（百分等級）九十以上</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6"/>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值（百分等級）八十以上未達九十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7"/>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值（百分等級）七十以上未達八十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6316126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187450"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2412615291"/>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a16="http://schemas.microsoft.com/office/drawing/2014/main" xmlns="" val="20000"/>
                    </a:ext>
                  </a:extLst>
                </a:gridCol>
                <a:gridCol w="1338097">
                  <a:extLst>
                    <a:ext uri="{9D8B030D-6E8A-4147-A177-3AD203B41FA5}">
                      <a16:colId xmlns:a16="http://schemas.microsoft.com/office/drawing/2014/main" xmlns="" val="20001"/>
                    </a:ext>
                  </a:extLst>
                </a:gridCol>
                <a:gridCol w="2952328">
                  <a:extLst>
                    <a:ext uri="{9D8B030D-6E8A-4147-A177-3AD203B41FA5}">
                      <a16:colId xmlns:a16="http://schemas.microsoft.com/office/drawing/2014/main" xmlns="" val="20002"/>
                    </a:ext>
                  </a:extLst>
                </a:gridCol>
                <a:gridCol w="4104457">
                  <a:extLst>
                    <a:ext uri="{9D8B030D-6E8A-4147-A177-3AD203B41FA5}">
                      <a16:colId xmlns:a16="http://schemas.microsoft.com/office/drawing/2014/main" xmlns=""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tc>
                <a:extLst>
                  <a:ext uri="{0D108BD9-81ED-4DB2-BD59-A6C34878D82A}">
                    <a16:rowId xmlns:a16="http://schemas.microsoft.com/office/drawing/2014/main" xmlns=""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spcAft>
                          <a:spcPts val="0"/>
                        </a:spcAft>
                      </a:pPr>
                      <a:r>
                        <a:rPr lang="en-US" altLang="zh-TW" sz="2000" b="1" kern="100" dirty="0" smtClean="0">
                          <a:solidFill>
                            <a:schemeClr val="tx1"/>
                          </a:solidFill>
                          <a:latin typeface="微軟正黑體" pitchFamily="34" charset="-120"/>
                          <a:ea typeface="微軟正黑體" pitchFamily="34" charset="-120"/>
                          <a:cs typeface="Times New Roman"/>
                        </a:rPr>
                        <a:t>110</a:t>
                      </a:r>
                      <a:r>
                        <a:rPr lang="zh-TW" sz="2000" b="1" kern="100" dirty="0" smtClean="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smtClean="0">
                          <a:solidFill>
                            <a:schemeClr val="tx1"/>
                          </a:solidFill>
                          <a:latin typeface="微軟正黑體" pitchFamily="34" charset="-120"/>
                          <a:ea typeface="微軟正黑體" pitchFamily="34" charset="-120"/>
                          <a:cs typeface="Times New Roman"/>
                        </a:rPr>
                        <a:t>20</a:t>
                      </a:r>
                      <a:r>
                        <a:rPr lang="zh-TW" sz="2000" b="1" kern="100" dirty="0" smtClean="0">
                          <a:solidFill>
                            <a:schemeClr val="tx1"/>
                          </a:solidFill>
                          <a:latin typeface="微軟正黑體" pitchFamily="34" charset="-120"/>
                          <a:ea typeface="微軟正黑體" pitchFamily="34" charset="-120"/>
                          <a:cs typeface="Times New Roman"/>
                        </a:rPr>
                        <a:t>日</a:t>
                      </a:r>
                      <a:r>
                        <a:rPr lang="en-US" sz="2000" b="1" kern="100" dirty="0">
                          <a:solidFill>
                            <a:schemeClr val="tx1"/>
                          </a:solidFill>
                          <a:latin typeface="微軟正黑體" pitchFamily="34" charset="-120"/>
                          <a:ea typeface="微軟正黑體" pitchFamily="34" charset="-120"/>
                          <a:cs typeface="Times New Roman"/>
                        </a:rPr>
                        <a:t>(</a:t>
                      </a:r>
                      <a:r>
                        <a:rPr lang="zh-TW" sz="2000" b="1" kern="100" dirty="0">
                          <a:solidFill>
                            <a:schemeClr val="tx1"/>
                          </a:solidFill>
                          <a:latin typeface="微軟正黑體" pitchFamily="34" charset="-120"/>
                          <a:ea typeface="微軟正黑體" pitchFamily="34" charset="-120"/>
                          <a:cs typeface="Times New Roman"/>
                        </a:rPr>
                        <a:t>星期</a:t>
                      </a:r>
                      <a:r>
                        <a:rPr lang="zh-TW" altLang="en-US" sz="2000" b="1" kern="100" dirty="0">
                          <a:solidFill>
                            <a:schemeClr val="tx1"/>
                          </a:solidFill>
                          <a:latin typeface="微軟正黑體" pitchFamily="34" charset="-120"/>
                          <a:ea typeface="微軟正黑體" pitchFamily="34" charset="-120"/>
                          <a:cs typeface="Times New Roman"/>
                        </a:rPr>
                        <a:t>四</a:t>
                      </a:r>
                      <a:r>
                        <a:rPr lang="en-US" sz="2000" b="1" kern="100" dirty="0">
                          <a:solidFill>
                            <a:schemeClr val="tx1"/>
                          </a:solidFill>
                          <a:latin typeface="微軟正黑體" pitchFamily="34" charset="-120"/>
                          <a:ea typeface="微軟正黑體" pitchFamily="34" charset="-120"/>
                          <a:cs typeface="Times New Roman"/>
                        </a:rPr>
                        <a:t>)</a:t>
                      </a:r>
                      <a:endParaRPr lang="zh-TW" sz="2000" b="1" kern="100" dirty="0">
                        <a:solidFill>
                          <a:schemeClr val="tx1"/>
                        </a:solidFill>
                        <a:latin typeface="微軟正黑體" pitchFamily="34" charset="-120"/>
                        <a:ea typeface="微軟正黑體" pitchFamily="34" charset="-120"/>
                        <a:cs typeface="Times New Roman"/>
                      </a:endParaRPr>
                    </a:p>
                    <a:p>
                      <a:pPr>
                        <a:spcAft>
                          <a:spcPts val="0"/>
                        </a:spcAft>
                      </a:pPr>
                      <a:r>
                        <a:rPr lang="en-US" sz="2000" b="1" kern="100" dirty="0" smtClean="0">
                          <a:solidFill>
                            <a:schemeClr val="tx1"/>
                          </a:solidFill>
                          <a:latin typeface="微軟正黑體" pitchFamily="34" charset="-120"/>
                          <a:ea typeface="微軟正黑體" pitchFamily="34" charset="-120"/>
                          <a:cs typeface="Times New Roman"/>
                        </a:rPr>
                        <a:t>1</a:t>
                      </a:r>
                      <a:r>
                        <a:rPr lang="en-US" altLang="zh-TW" sz="2000" b="1" kern="100" dirty="0" smtClean="0">
                          <a:solidFill>
                            <a:schemeClr val="tx1"/>
                          </a:solidFill>
                          <a:latin typeface="微軟正黑體" pitchFamily="34" charset="-120"/>
                          <a:ea typeface="微軟正黑體" pitchFamily="34" charset="-120"/>
                          <a:cs typeface="Times New Roman"/>
                        </a:rPr>
                        <a:t>10</a:t>
                      </a:r>
                      <a:r>
                        <a:rPr lang="zh-TW" sz="2000" b="1" kern="100" dirty="0" smtClean="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smtClean="0">
                          <a:solidFill>
                            <a:schemeClr val="tx1"/>
                          </a:solidFill>
                          <a:latin typeface="微軟正黑體" pitchFamily="34" charset="-120"/>
                          <a:ea typeface="微軟正黑體" pitchFamily="34" charset="-120"/>
                          <a:cs typeface="Times New Roman"/>
                        </a:rPr>
                        <a:t>21</a:t>
                      </a:r>
                      <a:r>
                        <a:rPr lang="zh-TW" sz="2000" b="1" kern="100" dirty="0" smtClean="0">
                          <a:solidFill>
                            <a:schemeClr val="tx1"/>
                          </a:solidFill>
                          <a:latin typeface="微軟正黑體" pitchFamily="34" charset="-120"/>
                          <a:ea typeface="微軟正黑體" pitchFamily="34" charset="-120"/>
                          <a:cs typeface="Times New Roman"/>
                        </a:rPr>
                        <a:t>日</a:t>
                      </a:r>
                      <a:r>
                        <a:rPr lang="en-US" sz="2000" b="1" kern="100" dirty="0">
                          <a:solidFill>
                            <a:schemeClr val="tx1"/>
                          </a:solidFill>
                          <a:latin typeface="微軟正黑體" pitchFamily="34" charset="-120"/>
                          <a:ea typeface="微軟正黑體" pitchFamily="34" charset="-120"/>
                          <a:cs typeface="Times New Roman"/>
                        </a:rPr>
                        <a:t>(</a:t>
                      </a:r>
                      <a:r>
                        <a:rPr lang="zh-TW" sz="2000" b="1" kern="100" dirty="0">
                          <a:solidFill>
                            <a:schemeClr val="tx1"/>
                          </a:solidFill>
                          <a:latin typeface="微軟正黑體" pitchFamily="34" charset="-120"/>
                          <a:ea typeface="微軟正黑體" pitchFamily="34" charset="-120"/>
                          <a:cs typeface="Times New Roman"/>
                        </a:rPr>
                        <a:t>星期</a:t>
                      </a:r>
                      <a:r>
                        <a:rPr lang="zh-TW" altLang="en-US" sz="2000" b="1" kern="100" dirty="0">
                          <a:solidFill>
                            <a:schemeClr val="tx1"/>
                          </a:solidFill>
                          <a:latin typeface="微軟正黑體" pitchFamily="34" charset="-120"/>
                          <a:ea typeface="微軟正黑體" pitchFamily="34" charset="-120"/>
                          <a:cs typeface="Times New Roman"/>
                        </a:rPr>
                        <a:t>五</a:t>
                      </a:r>
                      <a:r>
                        <a:rPr lang="en-US" sz="2000" b="1" kern="100" dirty="0">
                          <a:solidFill>
                            <a:schemeClr val="tx1"/>
                          </a:solidFill>
                          <a:latin typeface="微軟正黑體" pitchFamily="34" charset="-120"/>
                          <a:ea typeface="微軟正黑體" pitchFamily="34" charset="-120"/>
                          <a:cs typeface="Times New Roman"/>
                        </a:rPr>
                        <a:t>)</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xmlns=""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smtClean="0">
                          <a:solidFill>
                            <a:srgbClr val="000000"/>
                          </a:solidFill>
                          <a:latin typeface="微軟正黑體" pitchFamily="34" charset="-120"/>
                          <a:ea typeface="微軟正黑體" pitchFamily="34" charset="-120"/>
                          <a:cs typeface="Times New Roman"/>
                        </a:rPr>
                        <a:t>1</a:t>
                      </a:r>
                      <a:r>
                        <a:rPr lang="en-US" altLang="zh-TW" sz="2000" b="1" kern="100" dirty="0" smtClean="0">
                          <a:solidFill>
                            <a:srgbClr val="000000"/>
                          </a:solidFill>
                          <a:latin typeface="微軟正黑體" pitchFamily="34" charset="-120"/>
                          <a:ea typeface="微軟正黑體" pitchFamily="34" charset="-120"/>
                          <a:cs typeface="Times New Roman"/>
                        </a:rPr>
                        <a:t>10</a:t>
                      </a:r>
                      <a:r>
                        <a:rPr lang="zh-TW" sz="2000" b="1" kern="100" dirty="0" smtClean="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a:solidFill>
                            <a:srgbClr val="000000"/>
                          </a:solidFill>
                          <a:latin typeface="微軟正黑體" pitchFamily="34" charset="-120"/>
                          <a:ea typeface="微軟正黑體" pitchFamily="34" charset="-120"/>
                          <a:cs typeface="Times New Roman"/>
                        </a:rPr>
                        <a:t>月</a:t>
                      </a:r>
                      <a:r>
                        <a:rPr lang="en-US" sz="2000" b="1" kern="100" dirty="0" smtClean="0">
                          <a:solidFill>
                            <a:srgbClr val="000000"/>
                          </a:solidFill>
                          <a:latin typeface="微軟正黑體" pitchFamily="34" charset="-120"/>
                          <a:ea typeface="微軟正黑體" pitchFamily="34" charset="-120"/>
                          <a:cs typeface="Times New Roman"/>
                        </a:rPr>
                        <a:t>2</a:t>
                      </a:r>
                      <a:r>
                        <a:rPr lang="en-US" altLang="zh-TW" sz="2000" b="1" kern="100" dirty="0" smtClean="0">
                          <a:solidFill>
                            <a:srgbClr val="000000"/>
                          </a:solidFill>
                          <a:latin typeface="微軟正黑體" pitchFamily="34" charset="-120"/>
                          <a:ea typeface="微軟正黑體" pitchFamily="34" charset="-120"/>
                          <a:cs typeface="Times New Roman"/>
                        </a:rPr>
                        <a:t>1</a:t>
                      </a:r>
                      <a:r>
                        <a:rPr lang="zh-TW" sz="2000" b="1" kern="100" dirty="0" smtClean="0">
                          <a:solidFill>
                            <a:srgbClr val="000000"/>
                          </a:solidFill>
                          <a:latin typeface="微軟正黑體" pitchFamily="34" charset="-120"/>
                          <a:ea typeface="微軟正黑體" pitchFamily="34" charset="-120"/>
                          <a:cs typeface="Times New Roman"/>
                        </a:rPr>
                        <a:t>日</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星期</a:t>
                      </a:r>
                      <a:r>
                        <a:rPr lang="zh-TW" altLang="en-US" sz="2000" b="1" kern="100" dirty="0">
                          <a:solidFill>
                            <a:srgbClr val="000000"/>
                          </a:solidFill>
                          <a:latin typeface="微軟正黑體" pitchFamily="34" charset="-120"/>
                          <a:ea typeface="微軟正黑體" pitchFamily="34" charset="-120"/>
                          <a:cs typeface="Times New Roman"/>
                        </a:rPr>
                        <a:t>五</a:t>
                      </a:r>
                      <a:r>
                        <a:rPr lang="en-US" sz="2000" b="1" kern="100" dirty="0">
                          <a:solidFill>
                            <a:srgbClr val="000000"/>
                          </a:solidFill>
                          <a:latin typeface="微軟正黑體" pitchFamily="34" charset="-120"/>
                          <a:ea typeface="微軟正黑體" pitchFamily="34" charset="-120"/>
                          <a:cs typeface="Times New Roman"/>
                        </a:rPr>
                        <a:t>)</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r>
                        <a:rPr lang="en-US" sz="2000" b="1" kern="100" dirty="0">
                          <a:solidFill>
                            <a:srgbClr val="000000"/>
                          </a:solidFill>
                          <a:latin typeface="微軟正黑體" pitchFamily="34" charset="-120"/>
                          <a:ea typeface="微軟正黑體" pitchFamily="34" charset="-120"/>
                          <a:cs typeface="Times New Roman"/>
                        </a:rPr>
                        <a:t>(</a:t>
                      </a:r>
                      <a:r>
                        <a:rPr lang="zh-TW" altLang="en-US" sz="2000" b="1" kern="100" dirty="0">
                          <a:solidFill>
                            <a:srgbClr val="000000"/>
                          </a:solidFill>
                          <a:latin typeface="微軟正黑體" pitchFamily="34" charset="-120"/>
                          <a:ea typeface="微軟正黑體" pitchFamily="34" charset="-120"/>
                          <a:cs typeface="Times New Roman"/>
                        </a:rPr>
                        <a:t>國</a:t>
                      </a:r>
                      <a:r>
                        <a:rPr lang="zh-TW" altLang="zh-TW" sz="2000" b="1" kern="100" dirty="0">
                          <a:solidFill>
                            <a:srgbClr val="000000"/>
                          </a:solidFill>
                          <a:latin typeface="微軟正黑體" pitchFamily="34" charset="-120"/>
                          <a:ea typeface="微軟正黑體" pitchFamily="34" charset="-120"/>
                          <a:cs typeface="Times New Roman"/>
                        </a:rPr>
                        <a:t>立</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altLang="en-US" sz="2000" b="1" kern="100" dirty="0" smtClean="0">
                          <a:solidFill>
                            <a:srgbClr val="000000"/>
                          </a:solidFill>
                          <a:latin typeface="微軟正黑體" pitchFamily="34" charset="-120"/>
                          <a:ea typeface="微軟正黑體" pitchFamily="34" charset="-120"/>
                          <a:cs typeface="Times New Roman"/>
                        </a:rPr>
                        <a:t>恆春工商</a:t>
                      </a:r>
                      <a:r>
                        <a:rPr lang="en-US" sz="2000" b="1" kern="100" dirty="0" smtClean="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xmlns=""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tc>
                <a:tc>
                  <a:txBody>
                    <a:bodyPr/>
                    <a:lstStyle/>
                    <a:p>
                      <a:pPr>
                        <a:spcAft>
                          <a:spcPts val="0"/>
                        </a:spcAft>
                      </a:pPr>
                      <a:r>
                        <a:rPr lang="en-US" sz="2000" b="1" kern="100" dirty="0" smtClean="0">
                          <a:solidFill>
                            <a:srgbClr val="000000"/>
                          </a:solidFill>
                          <a:latin typeface="微軟正黑體" pitchFamily="34" charset="-120"/>
                          <a:ea typeface="微軟正黑體" pitchFamily="34" charset="-120"/>
                          <a:cs typeface="Times New Roman"/>
                        </a:rPr>
                        <a:t>1</a:t>
                      </a:r>
                      <a:r>
                        <a:rPr lang="en-US" altLang="zh-TW" sz="2000" b="1" kern="100" dirty="0" smtClean="0">
                          <a:solidFill>
                            <a:srgbClr val="000000"/>
                          </a:solidFill>
                          <a:latin typeface="微軟正黑體" pitchFamily="34" charset="-120"/>
                          <a:ea typeface="微軟正黑體" pitchFamily="34" charset="-120"/>
                          <a:cs typeface="Times New Roman"/>
                        </a:rPr>
                        <a:t>10</a:t>
                      </a:r>
                      <a:r>
                        <a:rPr lang="zh-TW" sz="2000" b="1" kern="100" dirty="0" smtClean="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smtClean="0">
                          <a:solidFill>
                            <a:srgbClr val="000000"/>
                          </a:solidFill>
                          <a:latin typeface="微軟正黑體" pitchFamily="34" charset="-120"/>
                          <a:ea typeface="微軟正黑體" pitchFamily="34" charset="-120"/>
                          <a:cs typeface="Times New Roman"/>
                        </a:rPr>
                        <a:t>月</a:t>
                      </a:r>
                      <a:r>
                        <a:rPr lang="en-US" altLang="zh-TW" sz="2000" b="1" kern="100" dirty="0" smtClean="0">
                          <a:solidFill>
                            <a:srgbClr val="000000"/>
                          </a:solidFill>
                          <a:latin typeface="微軟正黑體" pitchFamily="34" charset="-120"/>
                          <a:ea typeface="微軟正黑體" pitchFamily="34" charset="-120"/>
                          <a:cs typeface="Times New Roman"/>
                        </a:rPr>
                        <a:t>9</a:t>
                      </a:r>
                      <a:r>
                        <a:rPr lang="zh-TW" sz="2000" b="1" kern="100" dirty="0" smtClean="0">
                          <a:solidFill>
                            <a:srgbClr val="000000"/>
                          </a:solidFill>
                          <a:latin typeface="微軟正黑體" pitchFamily="34" charset="-120"/>
                          <a:ea typeface="微軟正黑體" pitchFamily="34" charset="-120"/>
                          <a:cs typeface="Times New Roman"/>
                        </a:rPr>
                        <a:t>日</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星期</a:t>
                      </a:r>
                      <a:r>
                        <a:rPr lang="zh-TW" altLang="en-US" sz="2000" b="1" kern="100" dirty="0">
                          <a:solidFill>
                            <a:srgbClr val="000000"/>
                          </a:solidFill>
                          <a:latin typeface="微軟正黑體" pitchFamily="34" charset="-120"/>
                          <a:ea typeface="微軟正黑體" pitchFamily="34" charset="-120"/>
                          <a:cs typeface="Times New Roman"/>
                        </a:rPr>
                        <a:t>三</a:t>
                      </a:r>
                      <a:r>
                        <a:rPr lang="en-US" sz="2000" b="1" kern="100" dirty="0">
                          <a:solidFill>
                            <a:srgbClr val="000000"/>
                          </a:solidFill>
                          <a:latin typeface="微軟正黑體" pitchFamily="34" charset="-120"/>
                          <a:ea typeface="微軟正黑體" pitchFamily="34" charset="-120"/>
                          <a:cs typeface="Times New Roman"/>
                        </a:rPr>
                        <a:t>)</a:t>
                      </a:r>
                      <a:endParaRPr lang="zh-TW" sz="2000" b="1" kern="100" dirty="0">
                        <a:latin typeface="微軟正黑體" pitchFamily="34" charset="-120"/>
                        <a:ea typeface="微軟正黑體" pitchFamily="34" charset="-120"/>
                        <a:cs typeface="Times New Roman"/>
                      </a:endParaRPr>
                    </a:p>
                    <a:p>
                      <a:pPr>
                        <a:spcAft>
                          <a:spcPts val="0"/>
                        </a:spcAft>
                      </a:pPr>
                      <a:r>
                        <a:rPr lang="zh-TW" sz="2000" b="1" kern="100" dirty="0">
                          <a:solidFill>
                            <a:srgbClr val="000000"/>
                          </a:solidFill>
                          <a:latin typeface="微軟正黑體" pitchFamily="34" charset="-120"/>
                          <a:ea typeface="微軟正黑體" pitchFamily="34" charset="-120"/>
                          <a:cs typeface="Times New Roman"/>
                        </a:rPr>
                        <a:t>上午</a:t>
                      </a:r>
                      <a:r>
                        <a:rPr lang="en-US" sz="2000" b="1" kern="100" dirty="0">
                          <a:solidFill>
                            <a:srgbClr val="000000"/>
                          </a:solidFill>
                          <a:latin typeface="微軟正黑體" pitchFamily="34" charset="-120"/>
                          <a:ea typeface="微軟正黑體" pitchFamily="34" charset="-120"/>
                          <a:cs typeface="Times New Roman"/>
                        </a:rPr>
                        <a:t>11</a:t>
                      </a:r>
                      <a:r>
                        <a:rPr lang="zh-TW" sz="2000" b="1" kern="100" dirty="0">
                          <a:solidFill>
                            <a:srgbClr val="000000"/>
                          </a:solidFill>
                          <a:latin typeface="微軟正黑體" pitchFamily="34" charset="-120"/>
                          <a:ea typeface="微軟正黑體" pitchFamily="34" charset="-120"/>
                          <a:cs typeface="Times New Roman"/>
                        </a:rPr>
                        <a:t>時</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795585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smtClean="0">
                <a:solidFill>
                  <a:srgbClr val="FF0000"/>
                </a:solidFill>
                <a:latin typeface="微軟正黑體" pitchFamily="34" charset="-120"/>
                <a:ea typeface="微軟正黑體" pitchFamily="34" charset="-120"/>
              </a:rPr>
              <a:t>原住民實驗教育班免試入學獨招</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3835866278"/>
              </p:ext>
            </p:extLst>
          </p:nvPr>
        </p:nvGraphicFramePr>
        <p:xfrm>
          <a:off x="395536" y="2564904"/>
          <a:ext cx="8424936" cy="2133600"/>
        </p:xfrm>
        <a:graphic>
          <a:graphicData uri="http://schemas.openxmlformats.org/drawingml/2006/table">
            <a:tbl>
              <a:tblPr/>
              <a:tblGrid>
                <a:gridCol w="4212468">
                  <a:extLst>
                    <a:ext uri="{9D8B030D-6E8A-4147-A177-3AD203B41FA5}">
                      <a16:colId xmlns:a16="http://schemas.microsoft.com/office/drawing/2014/main" xmlns="" val="20000"/>
                    </a:ext>
                  </a:extLst>
                </a:gridCol>
                <a:gridCol w="4212468"/>
              </a:tblGrid>
              <a:tr h="476457">
                <a:tc grid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a16="http://schemas.microsoft.com/office/drawing/2014/main" xmlns=""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縣立來義高中</a:t>
                      </a:r>
                      <a:endParaRPr kumimoji="0" lang="en-US" altLang="zh-TW" sz="36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:08-7850086</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轉</a:t>
                      </a:r>
                      <a:r>
                        <a:rPr kumimoji="0" lang="en-US" altLang="zh-TW" sz="32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46</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bl>
          </a:graphicData>
        </a:graphic>
      </p:graphicFrame>
      <p:sp>
        <p:nvSpPr>
          <p:cNvPr id="6" name="文字方塊 5">
            <a:extLst>
              <a:ext uri="{FF2B5EF4-FFF2-40B4-BE49-F238E27FC236}">
                <a16:creationId xmlns:a16="http://schemas.microsoft.com/office/drawing/2014/main" xmlns=""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smtClean="0">
                <a:latin typeface="微軟正黑體" panose="020B0604030504040204" pitchFamily="34" charset="-120"/>
                <a:ea typeface="微軟正黑體" panose="020B0604030504040204" pitchFamily="34" charset="-120"/>
              </a:rPr>
              <a:t>報考資訊</a:t>
            </a:r>
            <a:r>
              <a:rPr lang="zh-TW" altLang="en-US" sz="2400" dirty="0">
                <a:latin typeface="微軟正黑體" panose="020B0604030504040204" pitchFamily="34" charset="-120"/>
                <a:ea typeface="微軟正黑體" panose="020B0604030504040204" pitchFamily="34" charset="-120"/>
              </a:rPr>
              <a:t>請</a:t>
            </a:r>
            <a:r>
              <a:rPr lang="zh-TW" altLang="en-US" sz="2400" dirty="0" smtClean="0">
                <a:latin typeface="微軟正黑體" panose="020B0604030504040204" pitchFamily="34" charset="-120"/>
                <a:ea typeface="微軟正黑體" panose="020B0604030504040204" pitchFamily="34" charset="-120"/>
              </a:rPr>
              <a:t>詳閱當學年度簡章</a:t>
            </a:r>
            <a:r>
              <a:rPr lang="zh-TW" altLang="en-US" sz="2400" dirty="0">
                <a:latin typeface="微軟正黑體" panose="020B0604030504040204" pitchFamily="34" charset="-120"/>
                <a:ea typeface="微軟正黑體" panose="020B0604030504040204" pitchFamily="34" charset="-120"/>
              </a:rPr>
              <a: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a16="http://schemas.microsoft.com/office/drawing/2014/main" xmlns="" id="{8AC7359D-1575-4AA6-B46E-CAEB5A2C8F29}"/>
              </a:ext>
            </a:extLst>
          </p:cNvPr>
          <p:cNvSpPr/>
          <p:nvPr/>
        </p:nvSpPr>
        <p:spPr>
          <a:xfrm>
            <a:off x="575556" y="1005269"/>
            <a:ext cx="3600400" cy="468051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xmlns="" id="{F0D3DF25-DA52-4D11-86E2-5B51EADA9873}"/>
              </a:ext>
            </a:extLst>
          </p:cNvPr>
          <p:cNvSpPr/>
          <p:nvPr/>
        </p:nvSpPr>
        <p:spPr>
          <a:xfrm>
            <a:off x="4860032" y="1005268"/>
            <a:ext cx="3600400" cy="4680519"/>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全國一區，分北、中、南三個招生委員會辦理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學生可分別向北、中、南區聯合免試入學招生委員會報名，但各區限選擇一所五專招生學校申請。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a16="http://schemas.microsoft.com/office/drawing/2014/main" xmlns="" id="{419B6997-4EA9-4F7E-AAF5-CB6FB24B955D}"/>
              </a:ext>
            </a:extLst>
          </p:cNvPr>
          <p:cNvSpPr/>
          <p:nvPr/>
        </p:nvSpPr>
        <p:spPr>
          <a:xfrm>
            <a:off x="899592" y="1168151"/>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a16="http://schemas.microsoft.com/office/drawing/2014/main" xmlns="" id="{921955F1-C924-4177-80B5-D0E999936752}"/>
              </a:ext>
            </a:extLst>
          </p:cNvPr>
          <p:cNvSpPr/>
          <p:nvPr/>
        </p:nvSpPr>
        <p:spPr>
          <a:xfrm>
            <a:off x="5184068" y="1168151"/>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5847654"/>
            <a:ext cx="7839840" cy="923330"/>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a:t>
            </a:r>
            <a:r>
              <a:rPr lang="en-US" altLang="zh-TW" dirty="0" smtClean="0">
                <a:latin typeface="微軟正黑體" panose="020B0604030504040204" pitchFamily="34" charset="-120"/>
                <a:ea typeface="微軟正黑體" panose="020B0604030504040204" pitchFamily="34" charset="-120"/>
              </a:rPr>
              <a:t>www.techadmi.edu.tw</a:t>
            </a:r>
            <a:endParaRPr lang="en-US" altLang="zh-TW" dirty="0">
              <a:latin typeface="微軟正黑體" panose="020B0604030504040204" pitchFamily="34" charset="-120"/>
              <a:ea typeface="微軟正黑體" panose="020B0604030504040204" pitchFamily="34" charset="-120"/>
            </a:endParaRPr>
          </a:p>
          <a:p>
            <a:pPr algn="ct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a:t>
            </a:r>
            <a:r>
              <a:rPr lang="en-US" altLang="zh-TW" dirty="0" smtClean="0">
                <a:latin typeface="微軟正黑體" panose="020B0604030504040204" pitchFamily="34" charset="-120"/>
                <a:ea typeface="微軟正黑體" panose="020B0604030504040204" pitchFamily="34" charset="-120"/>
              </a:rPr>
              <a:t>www.jctv.ntut.edu.tw</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58199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圓角矩形 7"/>
          <p:cNvSpPr/>
          <p:nvPr/>
        </p:nvSpPr>
        <p:spPr bwMode="auto">
          <a:xfrm>
            <a:off x="244953" y="1916832"/>
            <a:ext cx="3088790" cy="4425231"/>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2409409896"/>
              </p:ext>
            </p:extLst>
          </p:nvPr>
        </p:nvGraphicFramePr>
        <p:xfrm>
          <a:off x="57758" y="1981451"/>
          <a:ext cx="3275985" cy="4360611"/>
        </p:xfrm>
        <a:graphic>
          <a:graphicData uri="http://schemas.openxmlformats.org/drawingml/2006/table">
            <a:tbl>
              <a:tblPr bandRow="1">
                <a:tableStyleId>{5C22544A-7EE6-4342-B048-85BDC9FD1C3A}</a:tableStyleId>
              </a:tblPr>
              <a:tblGrid>
                <a:gridCol w="1693245">
                  <a:extLst>
                    <a:ext uri="{9D8B030D-6E8A-4147-A177-3AD203B41FA5}">
                      <a16:colId xmlns:a16="http://schemas.microsoft.com/office/drawing/2014/main" xmlns="" val="20000"/>
                    </a:ext>
                  </a:extLst>
                </a:gridCol>
                <a:gridCol w="1582740">
                  <a:extLst>
                    <a:ext uri="{9D8B030D-6E8A-4147-A177-3AD203B41FA5}">
                      <a16:colId xmlns:a16="http://schemas.microsoft.com/office/drawing/2014/main" xmlns="" val="20001"/>
                    </a:ext>
                  </a:extLst>
                </a:gridCol>
              </a:tblGrid>
              <a:tr h="399212">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臺北商業大學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敏實科技</a:t>
                      </a: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慈濟科技大學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醒吾科技大學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華夏科技大學</a:t>
                      </a: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9921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經國管理學院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南亞技術學院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39921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蘭陽技術學院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36849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臺灣觀光學院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bl>
          </a:graphicData>
        </a:graphic>
      </p:graphicFrame>
      <p:sp>
        <p:nvSpPr>
          <p:cNvPr id="12" name="圓角矩形 11"/>
          <p:cNvSpPr/>
          <p:nvPr/>
        </p:nvSpPr>
        <p:spPr bwMode="auto">
          <a:xfrm>
            <a:off x="5774153" y="1916833"/>
            <a:ext cx="3160998" cy="3600400"/>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1679956403"/>
              </p:ext>
            </p:extLst>
          </p:nvPr>
        </p:nvGraphicFramePr>
        <p:xfrm>
          <a:off x="5623868" y="2023314"/>
          <a:ext cx="3311283" cy="3493917"/>
        </p:xfrm>
        <a:graphic>
          <a:graphicData uri="http://schemas.openxmlformats.org/drawingml/2006/table">
            <a:tbl>
              <a:tblPr bandRow="1">
                <a:tableStyleId>{5C22544A-7EE6-4342-B048-85BDC9FD1C3A}</a:tableStyleId>
              </a:tblPr>
              <a:tblGrid>
                <a:gridCol w="1688944">
                  <a:extLst>
                    <a:ext uri="{9D8B030D-6E8A-4147-A177-3AD203B41FA5}">
                      <a16:colId xmlns:a16="http://schemas.microsoft.com/office/drawing/2014/main" xmlns="" val="20000"/>
                    </a:ext>
                  </a:extLst>
                </a:gridCol>
                <a:gridCol w="1622339">
                  <a:extLst>
                    <a:ext uri="{9D8B030D-6E8A-4147-A177-3AD203B41FA5}">
                      <a16:colId xmlns:a16="http://schemas.microsoft.com/office/drawing/2014/main" xmlns=""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大同技術學院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bl>
          </a:graphicData>
        </a:graphic>
      </p:graphicFrame>
      <p:sp>
        <p:nvSpPr>
          <p:cNvPr id="11" name="圓角矩形 10"/>
          <p:cNvSpPr/>
          <p:nvPr/>
        </p:nvSpPr>
        <p:spPr bwMode="auto">
          <a:xfrm>
            <a:off x="3738833" y="1916833"/>
            <a:ext cx="1666334" cy="2088232"/>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3" name="內容版面配置區 2"/>
          <p:cNvGraphicFramePr>
            <a:graphicFrameLocks noGrp="1"/>
          </p:cNvGraphicFramePr>
          <p:nvPr>
            <p:ph idx="1"/>
            <p:extLst>
              <p:ext uri="{D42A27DB-BD31-4B8C-83A1-F6EECF244321}">
                <p14:modId xmlns:p14="http://schemas.microsoft.com/office/powerpoint/2010/main" val="1242015037"/>
              </p:ext>
            </p:extLst>
          </p:nvPr>
        </p:nvGraphicFramePr>
        <p:xfrm>
          <a:off x="3707904" y="2023994"/>
          <a:ext cx="1697263" cy="1981070"/>
        </p:xfrm>
        <a:graphic>
          <a:graphicData uri="http://schemas.openxmlformats.org/drawingml/2006/table">
            <a:tbl>
              <a:tblPr bandRow="1">
                <a:tableStyleId>{5C22544A-7EE6-4342-B048-85BDC9FD1C3A}</a:tableStyleId>
              </a:tblPr>
              <a:tblGrid>
                <a:gridCol w="1697263">
                  <a:extLst>
                    <a:ext uri="{9D8B030D-6E8A-4147-A177-3AD203B41FA5}">
                      <a16:colId xmlns:a16="http://schemas.microsoft.com/office/drawing/2014/main" xmlns="" val="20002"/>
                    </a:ext>
                  </a:extLst>
                </a:gridCol>
              </a:tblGrid>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臺中科技大學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虎尾科技大學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弘光科技大學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sp>
        <p:nvSpPr>
          <p:cNvPr id="2" name="圓角矩形 1"/>
          <p:cNvSpPr/>
          <p:nvPr/>
        </p:nvSpPr>
        <p:spPr bwMode="auto">
          <a:xfrm>
            <a:off x="104376" y="1417638"/>
            <a:ext cx="3369944"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北區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(21</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7" name="圓角矩形 6"/>
          <p:cNvSpPr/>
          <p:nvPr/>
        </p:nvSpPr>
        <p:spPr bwMode="auto">
          <a:xfrm>
            <a:off x="5630290" y="1417638"/>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南區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 name="圓角矩形 5"/>
          <p:cNvSpPr/>
          <p:nvPr/>
        </p:nvSpPr>
        <p:spPr bwMode="auto">
          <a:xfrm>
            <a:off x="3662995" y="1417638"/>
            <a:ext cx="1818010"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中區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矩形 12"/>
          <p:cNvSpPr/>
          <p:nvPr/>
        </p:nvSpPr>
        <p:spPr>
          <a:xfrm>
            <a:off x="1187624" y="644821"/>
            <a:ext cx="8241044" cy="523220"/>
          </a:xfrm>
          <a:prstGeom prst="rect">
            <a:avLst/>
          </a:prstGeom>
        </p:spPr>
        <p:txBody>
          <a:bodyPr wrap="square">
            <a:spAutoFit/>
          </a:bodyPr>
          <a:lstStyle/>
          <a:p>
            <a:pPr lvl="0" algn="just">
              <a:defRPr/>
            </a:pPr>
            <a:r>
              <a:rPr kumimoji="0" lang="en-US" altLang="zh-TW"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110</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學年度五專招生簡介</a:t>
            </a:r>
            <a:r>
              <a:rPr kumimoji="0" lang="en-US" altLang="zh-TW" sz="2800" b="1" i="0" u="none" strike="noStrike" kern="1200" cap="none" spc="0" normalizeH="0" baseline="0" noProof="0" dirty="0" smtClean="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a:t>
            </a:r>
            <a:r>
              <a:rPr kumimoji="0" lang="en-US" altLang="zh-TW" sz="2000" b="1" i="0" u="none" strike="noStrike" kern="1200" cap="none" spc="0" normalizeH="0" baseline="0" noProof="0" dirty="0" smtClean="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110</a:t>
            </a:r>
            <a:r>
              <a:rPr kumimoji="0" lang="zh-TW" altLang="en-US" sz="2000" b="1" i="0" u="none" strike="noStrike" kern="1200" cap="none" spc="0" normalizeH="0" baseline="0" noProof="0" dirty="0" smtClean="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學年度招生學校一覽表</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484348704"/>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3</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「超額比序項目積分」採計方式及「同分比序項目順序」不相同</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，且辦理方式、錄取方式皆有所不同，請報名學生務必注意。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2717774"/>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8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224" y="2680525"/>
            <a:ext cx="1864896" cy="1902955"/>
          </a:xfrm>
          <a:prstGeom prst="rect">
            <a:avLst/>
          </a:prstGeom>
        </p:spPr>
      </p:pic>
      <p:sp>
        <p:nvSpPr>
          <p:cNvPr id="5" name="文字方塊 4"/>
          <p:cNvSpPr txBox="1"/>
          <p:nvPr/>
        </p:nvSpPr>
        <p:spPr>
          <a:xfrm>
            <a:off x="2299592"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474888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21964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spTree>
    <p:extLst>
      <p:ext uri="{BB962C8B-B14F-4D97-AF65-F5344CB8AC3E}">
        <p14:creationId xmlns:p14="http://schemas.microsoft.com/office/powerpoint/2010/main" val="2757751831"/>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2184396" y="4236197"/>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5" name="矩形 34"/>
          <p:cNvSpPr/>
          <p:nvPr/>
        </p:nvSpPr>
        <p:spPr>
          <a:xfrm>
            <a:off x="343896" y="550534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6" name="文字方塊 15"/>
          <p:cNvSpPr txBox="1"/>
          <p:nvPr/>
        </p:nvSpPr>
        <p:spPr>
          <a:xfrm>
            <a:off x="6753128" y="735241"/>
            <a:ext cx="1524094" cy="2139047"/>
          </a:xfrm>
          <a:prstGeom prst="rect">
            <a:avLst/>
          </a:prstGeom>
          <a:noFill/>
        </p:spPr>
        <p:txBody>
          <a:bodyPr wrap="square" rtlCol="0">
            <a:spAutoFit/>
          </a:bodyPr>
          <a:lstStyle/>
          <a:p>
            <a:r>
              <a:rPr lang="en-US" altLang="zh-TW" sz="13300" b="1" dirty="0" smtClean="0">
                <a:solidFill>
                  <a:srgbClr val="0EF2ED"/>
                </a:solidFill>
                <a:latin typeface="華康儷粗圓" panose="020F0709000000000000" pitchFamily="49" charset="-120"/>
                <a:ea typeface="華康儷粗圓" panose="020F0709000000000000" pitchFamily="49" charset="-120"/>
              </a:rPr>
              <a:t>&gt;</a:t>
            </a:r>
            <a:endParaRPr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9" name="矩形 8"/>
          <p:cNvSpPr/>
          <p:nvPr/>
        </p:nvSpPr>
        <p:spPr>
          <a:xfrm>
            <a:off x="4452218" y="454903"/>
            <a:ext cx="8241044" cy="523220"/>
          </a:xfrm>
          <a:prstGeom prst="rect">
            <a:avLst/>
          </a:prstGeom>
        </p:spPr>
        <p:txBody>
          <a:bodyPr wrap="square">
            <a:spAutoFit/>
          </a:bodyPr>
          <a:lstStyle/>
          <a:p>
            <a:pPr lvl="0" algn="just">
              <a:defRPr/>
            </a:pPr>
            <a:r>
              <a:rPr kumimoji="0" lang="zh-TW" altLang="en-US" sz="2800" b="1" dirty="0" smtClean="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smtClean="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smtClean="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endPar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endParaRPr>
          </a:p>
        </p:txBody>
      </p:sp>
      <p:sp>
        <p:nvSpPr>
          <p:cNvPr id="10" name="矩形 9"/>
          <p:cNvSpPr/>
          <p:nvPr/>
        </p:nvSpPr>
        <p:spPr>
          <a:xfrm>
            <a:off x="611560" y="1340888"/>
            <a:ext cx="6070881" cy="1080000"/>
          </a:xfrm>
          <a:prstGeom prst="rect">
            <a:avLst/>
          </a:prstGeom>
          <a:solidFill>
            <a:srgbClr val="0BCBC7"/>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6" name="矩形 5"/>
          <p:cNvSpPr/>
          <p:nvPr/>
        </p:nvSpPr>
        <p:spPr>
          <a:xfrm>
            <a:off x="539552" y="836832"/>
            <a:ext cx="3493264" cy="461665"/>
          </a:xfrm>
          <a:prstGeom prst="rect">
            <a:avLst/>
          </a:prstGeom>
        </p:spPr>
        <p:txBody>
          <a:bodyPr wrap="none">
            <a:spAutoFit/>
          </a:bodyPr>
          <a:lstStyle/>
          <a:p>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504761" y="1426378"/>
            <a:ext cx="900000" cy="899999"/>
          </a:xfrm>
          <a:prstGeom prst="rect">
            <a:avLst/>
          </a:prstGeom>
        </p:spPr>
      </p:pic>
      <p:sp>
        <p:nvSpPr>
          <p:cNvPr id="7" name="矩形 6"/>
          <p:cNvSpPr/>
          <p:nvPr/>
        </p:nvSpPr>
        <p:spPr>
          <a:xfrm>
            <a:off x="1941212" y="1976220"/>
            <a:ext cx="3379771" cy="400110"/>
          </a:xfrm>
          <a:prstGeom prst="rect">
            <a:avLst/>
          </a:prstGeom>
        </p:spPr>
        <p:txBody>
          <a:bodyPr wrap="none">
            <a:spAutoFit/>
          </a:bodyPr>
          <a:lstStyle/>
          <a:p>
            <a:r>
              <a:rPr kumimoji="0"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http://www.jctv.ntut.edu.tw/u5/</a:t>
            </a:r>
            <a:endParaRPr lang="zh-TW" altLang="en-US" sz="2000" dirty="0">
              <a:solidFill>
                <a:schemeClr val="bg1"/>
              </a:solidFill>
            </a:endParaRPr>
          </a:p>
        </p:txBody>
      </p:sp>
      <p:sp>
        <p:nvSpPr>
          <p:cNvPr id="8" name="矩形 7"/>
          <p:cNvSpPr/>
          <p:nvPr/>
        </p:nvSpPr>
        <p:spPr>
          <a:xfrm>
            <a:off x="611560" y="1658222"/>
            <a:ext cx="4544834" cy="400110"/>
          </a:xfrm>
          <a:prstGeom prst="rect">
            <a:avLst/>
          </a:prstGeom>
        </p:spPr>
        <p:txBody>
          <a:bodyPr wrap="none">
            <a:spAutoFit/>
          </a:bodyPr>
          <a:lstStyle/>
          <a:p>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sp>
        <p:nvSpPr>
          <p:cNvPr id="14" name="矩形 13"/>
          <p:cNvSpPr/>
          <p:nvPr/>
        </p:nvSpPr>
        <p:spPr>
          <a:xfrm>
            <a:off x="611560" y="296136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5" name="矩形 14"/>
          <p:cNvSpPr/>
          <p:nvPr/>
        </p:nvSpPr>
        <p:spPr>
          <a:xfrm>
            <a:off x="539552" y="2499216"/>
            <a:ext cx="3493264" cy="461665"/>
          </a:xfrm>
          <a:prstGeom prst="rect">
            <a:avLst/>
          </a:prstGeom>
        </p:spPr>
        <p:txBody>
          <a:bodyPr wrap="none">
            <a:spAutoFit/>
          </a:bodyPr>
          <a:lstStyle/>
          <a:p>
            <a:r>
              <a:rPr kumimoji="0" lang="zh-TW" altLang="en-US" b="1" dirty="0" smtClean="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6"/>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684432" y="305136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7" name="矩形 16"/>
          <p:cNvSpPr/>
          <p:nvPr/>
        </p:nvSpPr>
        <p:spPr>
          <a:xfrm>
            <a:off x="1691680" y="3496970"/>
            <a:ext cx="3762890"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a:t>
            </a:r>
            <a:r>
              <a:rPr kumimoji="0" lang="en-US" altLang="zh-TW" sz="20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www.jctv.ntut.edu.tw/enter5/</a:t>
            </a:r>
            <a:endParaRPr lang="zh-TW" altLang="en-US" sz="2000" dirty="0">
              <a:solidFill>
                <a:srgbClr val="0000FF"/>
              </a:solidFill>
            </a:endParaRPr>
          </a:p>
        </p:txBody>
      </p:sp>
      <p:sp>
        <p:nvSpPr>
          <p:cNvPr id="18" name="矩形 17"/>
          <p:cNvSpPr/>
          <p:nvPr/>
        </p:nvSpPr>
        <p:spPr>
          <a:xfrm>
            <a:off x="616097" y="3122686"/>
            <a:ext cx="4288353" cy="400110"/>
          </a:xfrm>
          <a:prstGeom prst="rect">
            <a:avLst/>
          </a:prstGeom>
        </p:spPr>
        <p:txBody>
          <a:bodyPr wrap="none">
            <a:spAutoFit/>
          </a:bodyPr>
          <a:lstStyle/>
          <a:p>
            <a:r>
              <a:rPr kumimoji="0"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5782441" y="3123360"/>
            <a:ext cx="900000" cy="900000"/>
          </a:xfrm>
          <a:prstGeom prst="rect">
            <a:avLst/>
          </a:prstGeom>
        </p:spPr>
      </p:pic>
      <p:sp>
        <p:nvSpPr>
          <p:cNvPr id="20" name="矩形 19"/>
          <p:cNvSpPr/>
          <p:nvPr/>
        </p:nvSpPr>
        <p:spPr>
          <a:xfrm>
            <a:off x="2280045" y="4326197"/>
            <a:ext cx="6213119"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1" name="矩形 20"/>
          <p:cNvSpPr/>
          <p:nvPr/>
        </p:nvSpPr>
        <p:spPr>
          <a:xfrm>
            <a:off x="4931810" y="4808346"/>
            <a:ext cx="273504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a:t>
            </a:r>
            <a:r>
              <a:rPr kumimoji="0" lang="en-US" altLang="zh-TW" sz="20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://exam.jente.edu.tw</a:t>
            </a:r>
            <a:endParaRPr lang="zh-TW" altLang="en-US" sz="2000" dirty="0">
              <a:solidFill>
                <a:srgbClr val="0000FF"/>
              </a:solidFill>
            </a:endParaRPr>
          </a:p>
        </p:txBody>
      </p:sp>
      <p:sp>
        <p:nvSpPr>
          <p:cNvPr id="22" name="矩形 21"/>
          <p:cNvSpPr/>
          <p:nvPr/>
        </p:nvSpPr>
        <p:spPr>
          <a:xfrm>
            <a:off x="3856227" y="4434062"/>
            <a:ext cx="3775393" cy="400110"/>
          </a:xfrm>
          <a:prstGeom prst="rect">
            <a:avLst/>
          </a:prstGeom>
        </p:spPr>
        <p:txBody>
          <a:bodyPr wrap="none">
            <a:spAutoFit/>
          </a:bodyPr>
          <a:lstStyle/>
          <a:p>
            <a:r>
              <a:rPr kumimoji="0"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20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343701" y="5588925"/>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5" name="矩形 24"/>
          <p:cNvSpPr/>
          <p:nvPr/>
        </p:nvSpPr>
        <p:spPr>
          <a:xfrm>
            <a:off x="1691680" y="6040024"/>
            <a:ext cx="249459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a:t>
            </a:r>
            <a:r>
              <a:rPr kumimoji="0" lang="en-US" altLang="zh-TW" sz="20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://s5.nkuht.edu.tw</a:t>
            </a:r>
            <a:endParaRPr lang="zh-TW" altLang="en-US" sz="2000" dirty="0">
              <a:solidFill>
                <a:srgbClr val="0000FF"/>
              </a:solidFill>
            </a:endParaRPr>
          </a:p>
        </p:txBody>
      </p:sp>
      <p:sp>
        <p:nvSpPr>
          <p:cNvPr id="26" name="矩形 25"/>
          <p:cNvSpPr/>
          <p:nvPr/>
        </p:nvSpPr>
        <p:spPr>
          <a:xfrm>
            <a:off x="616097" y="5665740"/>
            <a:ext cx="3262432" cy="400110"/>
          </a:xfrm>
          <a:prstGeom prst="rect">
            <a:avLst/>
          </a:prstGeom>
        </p:spPr>
        <p:txBody>
          <a:bodyPr wrap="none">
            <a:spAutoFit/>
          </a:bodyPr>
          <a:lstStyle/>
          <a:p>
            <a:r>
              <a:rPr kumimoji="0"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000" b="1"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smtClean="0">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20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9915" t="9915" r="9915" b="9915"/>
          <a:stretch/>
        </p:blipFill>
        <p:spPr>
          <a:xfrm>
            <a:off x="2528527" y="4398197"/>
            <a:ext cx="900001" cy="900000"/>
          </a:xfrm>
          <a:prstGeom prst="rect">
            <a:avLst/>
          </a:prstGeom>
        </p:spPr>
      </p:pic>
      <p:pic>
        <p:nvPicPr>
          <p:cNvPr id="5" name="圖片 4"/>
          <p:cNvPicPr>
            <a:picLocks noChangeAspect="1"/>
          </p:cNvPicPr>
          <p:nvPr/>
        </p:nvPicPr>
        <p:blipFill rotWithShape="1">
          <a:blip r:embed="rId5">
            <a:extLst>
              <a:ext uri="{28A0092B-C50C-407E-A947-70E740481C1C}">
                <a14:useLocalDpi xmlns:a14="http://schemas.microsoft.com/office/drawing/2010/main" val="0"/>
              </a:ext>
            </a:extLst>
          </a:blip>
          <a:srcRect l="9915" t="9915" r="9915" b="9915"/>
          <a:stretch/>
        </p:blipFill>
        <p:spPr>
          <a:xfrm>
            <a:off x="5782440" y="5667340"/>
            <a:ext cx="900001" cy="900000"/>
          </a:xfrm>
          <a:prstGeom prst="rect">
            <a:avLst/>
          </a:prstGeom>
        </p:spPr>
      </p:pic>
      <p:sp>
        <p:nvSpPr>
          <p:cNvPr id="27" name="文字方塊 26"/>
          <p:cNvSpPr txBox="1"/>
          <p:nvPr/>
        </p:nvSpPr>
        <p:spPr>
          <a:xfrm>
            <a:off x="7233517" y="735241"/>
            <a:ext cx="1524094" cy="2139047"/>
          </a:xfrm>
          <a:prstGeom prst="rect">
            <a:avLst/>
          </a:prstGeom>
          <a:noFill/>
        </p:spPr>
        <p:txBody>
          <a:bodyPr wrap="square" rtlCol="0">
            <a:spAutoFit/>
          </a:bodyPr>
          <a:lstStyle/>
          <a:p>
            <a:r>
              <a:rPr lang="en-US" altLang="zh-TW" sz="13300" b="1" dirty="0" smtClean="0">
                <a:solidFill>
                  <a:srgbClr val="0BCBC7"/>
                </a:solidFill>
                <a:latin typeface="華康儷粗圓" panose="020F0709000000000000" pitchFamily="49" charset="-120"/>
                <a:ea typeface="華康儷粗圓" panose="020F0709000000000000" pitchFamily="49" charset="-120"/>
              </a:rPr>
              <a:t>&gt;</a:t>
            </a:r>
            <a:endParaRPr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9" name="文字方塊 28"/>
          <p:cNvSpPr txBox="1"/>
          <p:nvPr/>
        </p:nvSpPr>
        <p:spPr>
          <a:xfrm rot="10800000">
            <a:off x="681145" y="3965521"/>
            <a:ext cx="1524094" cy="1800493"/>
          </a:xfrm>
          <a:prstGeom prst="rect">
            <a:avLst/>
          </a:prstGeom>
          <a:noFill/>
        </p:spPr>
        <p:txBody>
          <a:bodyPr wrap="square" rtlCol="0">
            <a:spAutoFit/>
          </a:bodyPr>
          <a:lstStyle/>
          <a:p>
            <a:r>
              <a:rPr lang="en-US" altLang="zh-TW" sz="11100" b="1" dirty="0" smtClean="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28" name="文字方塊 27"/>
          <p:cNvSpPr txBox="1"/>
          <p:nvPr/>
        </p:nvSpPr>
        <p:spPr>
          <a:xfrm rot="10800000">
            <a:off x="200756" y="3965521"/>
            <a:ext cx="1524094" cy="1800493"/>
          </a:xfrm>
          <a:prstGeom prst="rect">
            <a:avLst/>
          </a:prstGeom>
          <a:noFill/>
        </p:spPr>
        <p:txBody>
          <a:bodyPr wrap="square" rtlCol="0">
            <a:spAutoFit/>
          </a:bodyPr>
          <a:lstStyle/>
          <a:p>
            <a:r>
              <a:rPr lang="en-US" altLang="zh-TW" sz="11100" b="1" dirty="0" smtClean="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0" name="文字方塊 29"/>
          <p:cNvSpPr txBox="1"/>
          <p:nvPr/>
        </p:nvSpPr>
        <p:spPr>
          <a:xfrm>
            <a:off x="7074709" y="2619278"/>
            <a:ext cx="1524094" cy="1800493"/>
          </a:xfrm>
          <a:prstGeom prst="rect">
            <a:avLst/>
          </a:prstGeom>
          <a:noFill/>
        </p:spPr>
        <p:txBody>
          <a:bodyPr wrap="square" rtlCol="0">
            <a:spAutoFit/>
          </a:bodyPr>
          <a:lstStyle/>
          <a:p>
            <a:r>
              <a:rPr lang="en-US" altLang="zh-TW" sz="11100" b="1" dirty="0" smtClean="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1" name="文字方塊 30"/>
          <p:cNvSpPr txBox="1"/>
          <p:nvPr/>
        </p:nvSpPr>
        <p:spPr>
          <a:xfrm>
            <a:off x="7555098" y="2619278"/>
            <a:ext cx="1524094" cy="1800493"/>
          </a:xfrm>
          <a:prstGeom prst="rect">
            <a:avLst/>
          </a:prstGeom>
          <a:noFill/>
        </p:spPr>
        <p:txBody>
          <a:bodyPr wrap="square" rtlCol="0">
            <a:spAutoFit/>
          </a:bodyPr>
          <a:lstStyle/>
          <a:p>
            <a:r>
              <a:rPr lang="en-US" altLang="zh-TW" sz="11100" b="1" dirty="0" smtClean="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2" name="文字方塊 31"/>
          <p:cNvSpPr txBox="1"/>
          <p:nvPr/>
        </p:nvSpPr>
        <p:spPr>
          <a:xfrm>
            <a:off x="7003838" y="5153898"/>
            <a:ext cx="1524094" cy="1800493"/>
          </a:xfrm>
          <a:prstGeom prst="rect">
            <a:avLst/>
          </a:prstGeom>
          <a:noFill/>
        </p:spPr>
        <p:txBody>
          <a:bodyPr wrap="square" rtlCol="0">
            <a:spAutoFit/>
          </a:bodyPr>
          <a:lstStyle/>
          <a:p>
            <a:r>
              <a:rPr lang="en-US" altLang="zh-TW" sz="11100" b="1" dirty="0" smtClean="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3" name="文字方塊 32"/>
          <p:cNvSpPr txBox="1"/>
          <p:nvPr/>
        </p:nvSpPr>
        <p:spPr>
          <a:xfrm>
            <a:off x="7484227" y="5153898"/>
            <a:ext cx="1524094" cy="1800493"/>
          </a:xfrm>
          <a:prstGeom prst="rect">
            <a:avLst/>
          </a:prstGeom>
          <a:noFill/>
        </p:spPr>
        <p:txBody>
          <a:bodyPr wrap="square" rtlCol="0">
            <a:spAutoFit/>
          </a:bodyPr>
          <a:lstStyle/>
          <a:p>
            <a:r>
              <a:rPr lang="en-US" altLang="zh-TW" sz="11100" b="1" dirty="0" smtClean="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Tree>
    <p:extLst>
      <p:ext uri="{BB962C8B-B14F-4D97-AF65-F5344CB8AC3E}">
        <p14:creationId xmlns:p14="http://schemas.microsoft.com/office/powerpoint/2010/main" val="2514728647"/>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8229600" cy="4525962"/>
          </a:xfrm>
        </p:spPr>
        <p:txBody>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1386388719"/>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a16="http://schemas.microsoft.com/office/drawing/2014/main" xmlns="" val="20000"/>
                    </a:ext>
                  </a:extLst>
                </a:gridCol>
                <a:gridCol w="4368800">
                  <a:extLst>
                    <a:ext uri="{9D8B030D-6E8A-4147-A177-3AD203B41FA5}">
                      <a16:colId xmlns:a16="http://schemas.microsoft.com/office/drawing/2014/main" xmlns=""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4325" t="12201" r="3538" b="12201"/>
          <a:stretch/>
        </p:blipFill>
        <p:spPr>
          <a:xfrm>
            <a:off x="-1949" y="1632173"/>
            <a:ext cx="9228834" cy="4440372"/>
          </a:xfrm>
          <a:prstGeom prst="rect">
            <a:avLst/>
          </a:prstGeom>
        </p:spPr>
      </p:pic>
      <p:sp>
        <p:nvSpPr>
          <p:cNvPr id="3" name="矩形 1"/>
          <p:cNvSpPr>
            <a:spLocks noChangeArrowheads="1"/>
          </p:cNvSpPr>
          <p:nvPr/>
        </p:nvSpPr>
        <p:spPr bwMode="auto">
          <a:xfrm>
            <a:off x="1475656" y="392867"/>
            <a:ext cx="59298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國中畢業生適性入學宣導網說明</a:t>
            </a:r>
          </a:p>
        </p:txBody>
      </p:sp>
      <p:sp>
        <p:nvSpPr>
          <p:cNvPr id="4" name="文字方塊 3"/>
          <p:cNvSpPr txBox="1"/>
          <p:nvPr/>
        </p:nvSpPr>
        <p:spPr>
          <a:xfrm>
            <a:off x="84086" y="880440"/>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高中、</a:t>
            </a: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五專定位查詢系統</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橢圓 5"/>
          <p:cNvSpPr/>
          <p:nvPr/>
        </p:nvSpPr>
        <p:spPr>
          <a:xfrm>
            <a:off x="3995936" y="1988840"/>
            <a:ext cx="3078594" cy="7476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defRPr/>
            </a:pPr>
            <a:endParaRPr lang="zh-TW" altLang="en-US">
              <a:solidFill>
                <a:srgbClr val="FFFFFF"/>
              </a:solidFill>
              <a:latin typeface="Verdana" pitchFamily="34" charset="0"/>
              <a:ea typeface="新細明體" charset="-120"/>
            </a:endParaRPr>
          </a:p>
        </p:txBody>
      </p:sp>
      <p:pic>
        <p:nvPicPr>
          <p:cNvPr id="32665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62" t="2057" r="4938" b="8106"/>
          <a:stretch/>
        </p:blipFill>
        <p:spPr bwMode="auto">
          <a:xfrm>
            <a:off x="492931" y="3124641"/>
            <a:ext cx="3826300" cy="2358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666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76" r="7996" b="4588"/>
          <a:stretch/>
        </p:blipFill>
        <p:spPr bwMode="auto">
          <a:xfrm>
            <a:off x="4955110" y="3552265"/>
            <a:ext cx="363589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5076056" y="3127941"/>
            <a:ext cx="3124687" cy="338554"/>
          </a:xfrm>
          <a:prstGeom prst="rect">
            <a:avLst/>
          </a:prstGeom>
          <a:noFill/>
        </p:spPr>
        <p:txBody>
          <a:bodyPr wrap="square" rtlCol="0">
            <a:spAutoFit/>
          </a:bodyPr>
          <a:lstStyle/>
          <a:p>
            <a:r>
              <a:rPr lang="zh-TW" altLang="en-US" sz="1600" dirty="0">
                <a:solidFill>
                  <a:srgbClr val="FFFF00"/>
                </a:solidFill>
                <a:latin typeface="微軟正黑體" panose="020B0604030504040204" pitchFamily="34" charset="-120"/>
                <a:ea typeface="微軟正黑體" panose="020B0604030504040204" pitchFamily="34" charset="-120"/>
              </a:rPr>
              <a:t>全國高級中等</a:t>
            </a:r>
            <a:r>
              <a:rPr lang="zh-TW" altLang="en-US" sz="1600" dirty="0" smtClean="0">
                <a:solidFill>
                  <a:srgbClr val="FFFF00"/>
                </a:solidFill>
                <a:latin typeface="微軟正黑體" panose="020B0604030504040204" pitchFamily="34" charset="-120"/>
                <a:ea typeface="微軟正黑體" panose="020B0604030504040204" pitchFamily="34" charset="-120"/>
              </a:rPr>
              <a:t>學校及五專資訊網</a:t>
            </a:r>
            <a:endParaRPr lang="zh-TW" altLang="en-US" sz="1600" dirty="0">
              <a:solidFill>
                <a:srgbClr val="FFFF00"/>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498619" y="2397765"/>
            <a:ext cx="3792767" cy="584775"/>
          </a:xfrm>
          <a:prstGeom prst="rect">
            <a:avLst/>
          </a:prstGeom>
          <a:noFill/>
        </p:spPr>
        <p:txBody>
          <a:bodyPr wrap="square" rtlCol="0">
            <a:spAutoFit/>
          </a:bodyPr>
          <a:lstStyle/>
          <a:p>
            <a:pPr algn="ctr"/>
            <a:r>
              <a:rPr lang="zh-TW" altLang="en-US" sz="1600" dirty="0">
                <a:solidFill>
                  <a:srgbClr val="FFFF00"/>
                </a:solidFill>
                <a:latin typeface="微軟正黑體" panose="020B0604030504040204" pitchFamily="34" charset="-120"/>
                <a:ea typeface="微軟正黑體" panose="020B0604030504040204" pitchFamily="34" charset="-120"/>
              </a:rPr>
              <a:t>全國高級中等學校及五專資訊</a:t>
            </a:r>
            <a:endParaRPr lang="en-US" altLang="zh-TW" sz="1600" dirty="0">
              <a:solidFill>
                <a:srgbClr val="FFFF00"/>
              </a:solidFill>
              <a:latin typeface="微軟正黑體" panose="020B0604030504040204" pitchFamily="34" charset="-120"/>
              <a:ea typeface="微軟正黑體" panose="020B0604030504040204" pitchFamily="34" charset="-120"/>
            </a:endParaRPr>
          </a:p>
          <a:p>
            <a:pPr algn="ctr"/>
            <a:r>
              <a:rPr lang="zh-TW" altLang="en-US" sz="1600" dirty="0">
                <a:solidFill>
                  <a:srgbClr val="FFFF00"/>
                </a:solidFill>
                <a:latin typeface="微軟正黑體" panose="020B0604030504040204" pitchFamily="34" charset="-120"/>
                <a:ea typeface="微軟正黑體" panose="020B0604030504040204" pitchFamily="34" charset="-120"/>
              </a:rPr>
              <a:t>定位查詢系統</a:t>
            </a:r>
          </a:p>
        </p:txBody>
      </p:sp>
    </p:spTree>
    <p:extLst>
      <p:ext uri="{BB962C8B-B14F-4D97-AF65-F5344CB8AC3E}">
        <p14:creationId xmlns:p14="http://schemas.microsoft.com/office/powerpoint/2010/main" val="8843854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62971395"/>
              </p:ext>
            </p:extLst>
          </p:nvPr>
        </p:nvGraphicFramePr>
        <p:xfrm>
          <a:off x="575469" y="1700808"/>
          <a:ext cx="7993062" cy="2895440"/>
        </p:xfrm>
        <a:graphic>
          <a:graphicData uri="http://schemas.openxmlformats.org/drawingml/2006/table">
            <a:tbl>
              <a:tblPr/>
              <a:tblGrid>
                <a:gridCol w="3624262">
                  <a:extLst>
                    <a:ext uri="{9D8B030D-6E8A-4147-A177-3AD203B41FA5}">
                      <a16:colId xmlns:a16="http://schemas.microsoft.com/office/drawing/2014/main" xmlns="" val="20000"/>
                    </a:ext>
                  </a:extLst>
                </a:gridCol>
                <a:gridCol w="4368800">
                  <a:extLst>
                    <a:ext uri="{9D8B030D-6E8A-4147-A177-3AD203B41FA5}">
                      <a16:colId xmlns:a16="http://schemas.microsoft.com/office/drawing/2014/main" xmlns=""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3"/>
                  </a:ext>
                </a:extLst>
              </a:tr>
              <a:tr h="5790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舞蹈班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4"/>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a16="http://schemas.microsoft.com/office/drawing/2014/main" xmlns=""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extLst>
              <p:ext uri="{D42A27DB-BD31-4B8C-83A1-F6EECF244321}">
                <p14:modId xmlns:p14="http://schemas.microsoft.com/office/powerpoint/2010/main" val="2656592143"/>
              </p:ext>
            </p:extLst>
          </p:nvPr>
        </p:nvGraphicFramePr>
        <p:xfrm>
          <a:off x="0" y="1556793"/>
          <a:ext cx="9144000" cy="4055304"/>
        </p:xfrm>
        <a:graphic>
          <a:graphicData uri="http://schemas.openxmlformats.org/drawingml/2006/table">
            <a:tbl>
              <a:tblPr/>
              <a:tblGrid>
                <a:gridCol w="984229">
                  <a:extLst>
                    <a:ext uri="{9D8B030D-6E8A-4147-A177-3AD203B41FA5}">
                      <a16:colId xmlns:a16="http://schemas.microsoft.com/office/drawing/2014/main" xmlns="" val="20000"/>
                    </a:ext>
                  </a:extLst>
                </a:gridCol>
                <a:gridCol w="2511951">
                  <a:extLst>
                    <a:ext uri="{9D8B030D-6E8A-4147-A177-3AD203B41FA5}">
                      <a16:colId xmlns:a16="http://schemas.microsoft.com/office/drawing/2014/main" xmlns="" val="20001"/>
                    </a:ext>
                  </a:extLst>
                </a:gridCol>
                <a:gridCol w="2920663">
                  <a:extLst>
                    <a:ext uri="{9D8B030D-6E8A-4147-A177-3AD203B41FA5}">
                      <a16:colId xmlns:a16="http://schemas.microsoft.com/office/drawing/2014/main" xmlns="" val="20002"/>
                    </a:ext>
                  </a:extLst>
                </a:gridCol>
                <a:gridCol w="2727157">
                  <a:extLst>
                    <a:ext uri="{9D8B030D-6E8A-4147-A177-3AD203B41FA5}">
                      <a16:colId xmlns:a16="http://schemas.microsoft.com/office/drawing/2014/main" xmlns="" val="20004"/>
                    </a:ext>
                  </a:extLst>
                </a:gridCol>
              </a:tblGrid>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0" kern="100" dirty="0" smtClean="0">
                          <a:solidFill>
                            <a:srgbClr val="000000"/>
                          </a:solidFill>
                          <a:latin typeface="微軟正黑體" panose="020B0604030504040204" pitchFamily="34" charset="-120"/>
                          <a:ea typeface="微軟正黑體" panose="020B0604030504040204" pitchFamily="34" charset="-120"/>
                          <a:cs typeface="標楷體"/>
                        </a:rPr>
                        <a:t> </a:t>
                      </a: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新店高中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師大附中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復興高中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清水高中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苑裡高中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xmlns=""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0" kern="1200" dirty="0" smtClean="0">
                          <a:solidFill>
                            <a:schemeClr val="tx1"/>
                          </a:solidFill>
                          <a:latin typeface="微軟正黑體" panose="020B0604030504040204" pitchFamily="34" charset="-120"/>
                          <a:ea typeface="微軟正黑體" panose="020B0604030504040204" pitchFamily="34" charset="-120"/>
                          <a:cs typeface="+mn-cs"/>
                        </a:rPr>
                        <a:t>高雄中學</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新營高中</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左營高中</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rPr>
                        <a:t>平鎮高中</a:t>
                      </a: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xmlns="" val="10005"/>
                  </a:ext>
                </a:extLst>
              </a:tr>
              <a:tr h="47213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彰化成功高中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algn="ctr" defTabSz="914400" rtl="0" eaLnBrk="1" latinLnBrk="0" hangingPunct="1">
                        <a:lnSpc>
                          <a:spcPts val="18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臺東女中</a:t>
                      </a: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馬公高中</a:t>
                      </a: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xmlns="" val="10006"/>
                  </a:ext>
                </a:extLst>
              </a:tr>
              <a:tr h="496944">
                <a:tc vMerge="1">
                  <a:txBody>
                    <a:bodyPr/>
                    <a:lstStyle/>
                    <a:p>
                      <a:endParaRPr lang="zh-TW" altLang="en-US"/>
                    </a:p>
                  </a:txBody>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馬公高中</a:t>
                      </a:r>
                      <a:endParaRPr lang="zh-TW" alt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花蓮女中</a:t>
                      </a: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472133">
                <a:tc vMerge="1">
                  <a:txBody>
                    <a:bodyPr/>
                    <a:lstStyle/>
                    <a:p>
                      <a:endParaRPr lang="zh-TW" altLang="en-US" dirty="0"/>
                    </a:p>
                  </a:txBody>
                  <a:tcPr/>
                </a:tc>
                <a:tc>
                  <a:txBody>
                    <a:bodyPr/>
                    <a:lstStyle/>
                    <a:p>
                      <a:pPr algn="ctr">
                        <a:lnSpc>
                          <a:spcPts val="1800"/>
                        </a:lnSpc>
                        <a:spcAft>
                          <a:spcPts val="0"/>
                        </a:spcAft>
                      </a:pP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馬公高中</a:t>
                      </a: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xmlns="" val="10008"/>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solidFill>
                  <a:schemeClr val="tx1"/>
                </a:solidFill>
                <a:latin typeface="微軟正黑體" panose="020B0604030504040204" pitchFamily="34" charset="-120"/>
                <a:ea typeface="微軟正黑體" panose="020B0604030504040204" pitchFamily="34" charset="-120"/>
              </a:rPr>
              <a:t>110</a:t>
            </a:r>
            <a:r>
              <a:rPr lang="zh-TW" altLang="en-US" sz="2800" b="1" dirty="0" smtClean="0">
                <a:solidFill>
                  <a:schemeClr val="tx1"/>
                </a:solidFill>
                <a:latin typeface="微軟正黑體" panose="020B0604030504040204" pitchFamily="34" charset="-120"/>
                <a:ea typeface="微軟正黑體" panose="020B0604030504040204" pitchFamily="34" charset="-120"/>
              </a:rPr>
              <a:t>學年</a:t>
            </a:r>
            <a:r>
              <a:rPr lang="zh-TW" altLang="en-US" sz="2800" b="1" dirty="0">
                <a:solidFill>
                  <a:schemeClr val="tx1"/>
                </a:solidFill>
                <a:latin typeface="微軟正黑體" panose="020B0604030504040204" pitchFamily="34" charset="-120"/>
                <a:ea typeface="微軟正黑體" panose="020B0604030504040204" pitchFamily="34" charset="-120"/>
              </a:rPr>
              <a:t>度藝術才能班甄選入學主辦學校</a:t>
            </a:r>
          </a:p>
        </p:txBody>
      </p:sp>
    </p:spTree>
    <p:extLst>
      <p:ext uri="{BB962C8B-B14F-4D97-AF65-F5344CB8AC3E}">
        <p14:creationId xmlns:p14="http://schemas.microsoft.com/office/powerpoint/2010/main" val="17549003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70369" y="490212"/>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endParaRPr kumimoji="1" lang="en-US" altLang="zh-TW" sz="3200" dirty="0">
              <a:solidFill>
                <a:srgbClr val="FF0000"/>
              </a:solidFill>
              <a:latin typeface="微軟正黑體" pitchFamily="34" charset="-120"/>
              <a:ea typeface="微軟正黑體" pitchFamily="34" charset="-120"/>
            </a:endParaRPr>
          </a:p>
          <a:p>
            <a:pPr algn="ctr" eaLnBrk="1" hangingPunct="1"/>
            <a:r>
              <a:rPr kumimoji="1" lang="en-US" altLang="zh-TW" sz="3200" dirty="0" smtClean="0">
                <a:latin typeface="微軟正黑體" pitchFamily="34" charset="-120"/>
                <a:ea typeface="微軟正黑體" pitchFamily="34" charset="-120"/>
              </a:rPr>
              <a:t>110</a:t>
            </a:r>
            <a:r>
              <a:rPr kumimoji="1" lang="zh-TW" altLang="en-US" sz="3200" dirty="0" smtClean="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a:latin typeface="微軟正黑體" pitchFamily="34" charset="-120"/>
                <a:ea typeface="微軟正黑體" pitchFamily="34" charset="-120"/>
              </a:rPr>
              <a:t>月</a:t>
            </a:r>
            <a:r>
              <a:rPr kumimoji="1" lang="en-US" altLang="zh-TW" sz="3200" dirty="0">
                <a:latin typeface="微軟正黑體" pitchFamily="34" charset="-120"/>
                <a:ea typeface="微軟正黑體" pitchFamily="34" charset="-120"/>
              </a:rPr>
              <a:t>13-19</a:t>
            </a:r>
            <a:r>
              <a:rPr kumimoji="1" lang="zh-TW" altLang="en-US" sz="3200" dirty="0">
                <a:latin typeface="微軟正黑體" pitchFamily="34" charset="-120"/>
                <a:ea typeface="微軟正黑體" pitchFamily="34" charset="-120"/>
              </a:rPr>
              <a:t>日</a:t>
            </a:r>
            <a:r>
              <a:rPr kumimoji="1" lang="zh-TW" altLang="en-US" sz="3200" b="0" dirty="0">
                <a:latin typeface="微軟正黑體" pitchFamily="34" charset="-120"/>
                <a:ea typeface="微軟正黑體" pitchFamily="34" charset="-120"/>
              </a:rPr>
              <a:t>應屆國中生向國中輔導室報名</a:t>
            </a:r>
          </a:p>
        </p:txBody>
      </p:sp>
      <p:graphicFrame>
        <p:nvGraphicFramePr>
          <p:cNvPr id="2" name="表格 1"/>
          <p:cNvGraphicFramePr>
            <a:graphicFrameLocks noGrp="1"/>
          </p:cNvGraphicFramePr>
          <p:nvPr>
            <p:extLst>
              <p:ext uri="{D42A27DB-BD31-4B8C-83A1-F6EECF244321}">
                <p14:modId xmlns:p14="http://schemas.microsoft.com/office/powerpoint/2010/main" val="506421933"/>
              </p:ext>
            </p:extLst>
          </p:nvPr>
        </p:nvGraphicFramePr>
        <p:xfrm>
          <a:off x="469401" y="1590149"/>
          <a:ext cx="8136904" cy="4104457"/>
        </p:xfrm>
        <a:graphic>
          <a:graphicData uri="http://schemas.openxmlformats.org/drawingml/2006/table">
            <a:tbl>
              <a:tblPr/>
              <a:tblGrid>
                <a:gridCol w="3689484">
                  <a:extLst>
                    <a:ext uri="{9D8B030D-6E8A-4147-A177-3AD203B41FA5}">
                      <a16:colId xmlns:a16="http://schemas.microsoft.com/office/drawing/2014/main" xmlns="" val="20000"/>
                    </a:ext>
                  </a:extLst>
                </a:gridCol>
                <a:gridCol w="4447420">
                  <a:extLst>
                    <a:ext uri="{9D8B030D-6E8A-4147-A177-3AD203B41FA5}">
                      <a16:colId xmlns:a16="http://schemas.microsoft.com/office/drawing/2014/main" xmlns="" val="20001"/>
                    </a:ext>
                  </a:extLst>
                </a:gridCol>
              </a:tblGrid>
              <a:tr h="58635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8635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r h="58635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xmlns="" val="10002"/>
                  </a:ext>
                </a:extLst>
              </a:tr>
              <a:tr h="586351">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3"/>
                  </a:ext>
                </a:extLst>
              </a:tr>
              <a:tr h="58635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餐飲群</a:t>
                      </a:r>
                      <a:r>
                        <a:rPr kumimoji="0" lang="en-US" altLang="zh-TW" sz="32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xmlns="" val="10004"/>
                  </a:ext>
                </a:extLst>
              </a:tr>
              <a:tr h="58635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商業群</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商用資訊科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5"/>
                  </a:ext>
                </a:extLst>
              </a:tr>
              <a:tr h="58635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xmlns="" val="10006"/>
                  </a:ext>
                </a:extLst>
              </a:tr>
            </a:tbl>
          </a:graphicData>
        </a:graphic>
      </p:graphicFrame>
      <p:sp>
        <p:nvSpPr>
          <p:cNvPr id="3" name="文字方塊 2">
            <a:extLst>
              <a:ext uri="{FF2B5EF4-FFF2-40B4-BE49-F238E27FC236}">
                <a16:creationId xmlns:a16="http://schemas.microsoft.com/office/drawing/2014/main" xmlns="" id="{312A93A4-7BB1-4E81-8D04-7E7AC88F48B3}"/>
              </a:ext>
            </a:extLst>
          </p:cNvPr>
          <p:cNvSpPr txBox="1"/>
          <p:nvPr/>
        </p:nvSpPr>
        <p:spPr>
          <a:xfrm>
            <a:off x="19605" y="6006272"/>
            <a:ext cx="9036496"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文字方塊 4"/>
          <p:cNvSpPr txBox="1">
            <a:spLocks noChangeArrowheads="1"/>
          </p:cNvSpPr>
          <p:nvPr/>
        </p:nvSpPr>
        <p:spPr bwMode="auto">
          <a:xfrm>
            <a:off x="2483768" y="98072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屏東區實用技能學程</a:t>
            </a:r>
          </a:p>
        </p:txBody>
      </p:sp>
      <p:graphicFrame>
        <p:nvGraphicFramePr>
          <p:cNvPr id="2" name="表格 1"/>
          <p:cNvGraphicFramePr>
            <a:graphicFrameLocks noGrp="1"/>
          </p:cNvGraphicFramePr>
          <p:nvPr>
            <p:extLst>
              <p:ext uri="{D42A27DB-BD31-4B8C-83A1-F6EECF244321}">
                <p14:modId xmlns:p14="http://schemas.microsoft.com/office/powerpoint/2010/main" val="760501333"/>
              </p:ext>
            </p:extLst>
          </p:nvPr>
        </p:nvGraphicFramePr>
        <p:xfrm>
          <a:off x="539750" y="1700213"/>
          <a:ext cx="8135938" cy="2225236"/>
        </p:xfrm>
        <a:graphic>
          <a:graphicData uri="http://schemas.openxmlformats.org/drawingml/2006/table">
            <a:tbl>
              <a:tblPr/>
              <a:tblGrid>
                <a:gridCol w="3689350">
                  <a:extLst>
                    <a:ext uri="{9D8B030D-6E8A-4147-A177-3AD203B41FA5}">
                      <a16:colId xmlns:a16="http://schemas.microsoft.com/office/drawing/2014/main" xmlns="" val="20000"/>
                    </a:ext>
                  </a:extLst>
                </a:gridCol>
                <a:gridCol w="4446588">
                  <a:extLst>
                    <a:ext uri="{9D8B030D-6E8A-4147-A177-3AD203B41FA5}">
                      <a16:colId xmlns:a16="http://schemas.microsoft.com/office/drawing/2014/main" xmlns=""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7921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xmlns="" val="1000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美髮技術科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4"/>
                  </a:ext>
                </a:extLst>
              </a:tr>
            </a:tbl>
          </a:graphicData>
        </a:graphic>
      </p:graphicFrame>
      <p:sp>
        <p:nvSpPr>
          <p:cNvPr id="5" name="文字方塊 4">
            <a:extLst>
              <a:ext uri="{FF2B5EF4-FFF2-40B4-BE49-F238E27FC236}">
                <a16:creationId xmlns:a16="http://schemas.microsoft.com/office/drawing/2014/main" xmlns="" id="{312A93A4-7BB1-4E81-8D04-7E7AC88F48B3}"/>
              </a:ext>
            </a:extLst>
          </p:cNvPr>
          <p:cNvSpPr txBox="1"/>
          <p:nvPr/>
        </p:nvSpPr>
        <p:spPr>
          <a:xfrm>
            <a:off x="11358" y="6027003"/>
            <a:ext cx="913264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sp>
        <p:nvSpPr>
          <p:cNvPr id="6" name="文字方塊 4"/>
          <p:cNvSpPr txBox="1">
            <a:spLocks noChangeArrowheads="1"/>
          </p:cNvSpPr>
          <p:nvPr/>
        </p:nvSpPr>
        <p:spPr bwMode="auto">
          <a:xfrm>
            <a:off x="11358" y="4365104"/>
            <a:ext cx="85693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en-US" altLang="zh-TW" sz="3200" dirty="0" smtClean="0">
                <a:latin typeface="微軟正黑體" pitchFamily="34" charset="-120"/>
                <a:ea typeface="微軟正黑體" pitchFamily="34" charset="-120"/>
              </a:rPr>
              <a:t>110</a:t>
            </a:r>
            <a:r>
              <a:rPr kumimoji="1" lang="zh-TW" altLang="en-US" sz="3200" dirty="0" smtClean="0">
                <a:latin typeface="微軟正黑體" pitchFamily="34" charset="-120"/>
                <a:ea typeface="微軟正黑體" pitchFamily="34" charset="-120"/>
              </a:rPr>
              <a:t>年</a:t>
            </a:r>
            <a:r>
              <a:rPr kumimoji="1" lang="en-US" altLang="zh-TW" sz="3200" dirty="0" smtClean="0">
                <a:latin typeface="微軟正黑體" pitchFamily="34" charset="-120"/>
                <a:ea typeface="微軟正黑體" pitchFamily="34" charset="-120"/>
              </a:rPr>
              <a:t>6</a:t>
            </a:r>
            <a:r>
              <a:rPr kumimoji="1" lang="zh-TW" altLang="en-US" sz="3200" dirty="0" smtClean="0">
                <a:latin typeface="微軟正黑體" pitchFamily="34" charset="-120"/>
                <a:ea typeface="微軟正黑體" pitchFamily="34" charset="-120"/>
              </a:rPr>
              <a:t>月</a:t>
            </a:r>
            <a:r>
              <a:rPr kumimoji="1" lang="en-US" altLang="zh-TW" sz="3200" dirty="0" smtClean="0">
                <a:latin typeface="微軟正黑體" pitchFamily="34" charset="-120"/>
                <a:ea typeface="微軟正黑體" pitchFamily="34" charset="-120"/>
              </a:rPr>
              <a:t>7</a:t>
            </a:r>
            <a:r>
              <a:rPr kumimoji="1" lang="zh-TW" altLang="en-US" sz="3200" dirty="0" smtClean="0">
                <a:latin typeface="微軟正黑體" pitchFamily="34" charset="-120"/>
                <a:ea typeface="微軟正黑體" pitchFamily="34" charset="-120"/>
              </a:rPr>
              <a:t>日</a:t>
            </a:r>
            <a:r>
              <a:rPr kumimoji="1" lang="en-US" altLang="zh-TW" sz="3200" dirty="0">
                <a:latin typeface="微軟正黑體" pitchFamily="34" charset="-120"/>
                <a:ea typeface="微軟正黑體" pitchFamily="34" charset="-120"/>
              </a:rPr>
              <a:t>(</a:t>
            </a:r>
            <a:r>
              <a:rPr kumimoji="1" lang="zh-TW" altLang="en-US" sz="3200" dirty="0">
                <a:latin typeface="微軟正黑體" pitchFamily="34" charset="-120"/>
                <a:ea typeface="微軟正黑體" pitchFamily="34" charset="-120"/>
              </a:rPr>
              <a:t>星期一</a:t>
            </a:r>
            <a:r>
              <a:rPr kumimoji="1" lang="en-US" altLang="zh-TW" sz="3200" dirty="0">
                <a:latin typeface="微軟正黑體" pitchFamily="34" charset="-120"/>
                <a:ea typeface="微軟正黑體" pitchFamily="34" charset="-120"/>
              </a:rPr>
              <a:t>)</a:t>
            </a:r>
            <a:r>
              <a:rPr kumimoji="1" lang="zh-TW" altLang="en-US" sz="3200" dirty="0">
                <a:latin typeface="微軟正黑體" pitchFamily="34" charset="-120"/>
                <a:ea typeface="微軟正黑體" pitchFamily="34" charset="-120"/>
              </a:rPr>
              <a:t>分發結果放榜</a:t>
            </a:r>
            <a:endParaRPr kumimoji="1" lang="en-US" altLang="zh-TW" sz="3200" dirty="0">
              <a:latin typeface="微軟正黑體" pitchFamily="34" charset="-120"/>
              <a:ea typeface="微軟正黑體" pitchFamily="34" charset="-120"/>
            </a:endParaRPr>
          </a:p>
          <a:p>
            <a:pPr algn="ctr" eaLnBrk="1" hangingPunct="1"/>
            <a:r>
              <a:rPr kumimoji="1" lang="en-US" altLang="zh-TW" sz="3200" dirty="0">
                <a:latin typeface="微軟正黑體" pitchFamily="34" charset="-120"/>
                <a:ea typeface="微軟正黑體" pitchFamily="34" charset="-120"/>
              </a:rPr>
              <a:t>http://psp.nkust.edu.tw/stq/stq.asp</a:t>
            </a:r>
            <a:endParaRPr kumimoji="1" lang="zh-TW" altLang="en-US" sz="3200" dirty="0">
              <a:latin typeface="微軟正黑體" pitchFamily="34" charset="-120"/>
              <a:ea typeface="微軟正黑體" pitchFamily="34" charset="-12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文字方塊 4"/>
          <p:cNvSpPr txBox="1">
            <a:spLocks noChangeArrowheads="1"/>
          </p:cNvSpPr>
          <p:nvPr/>
        </p:nvSpPr>
        <p:spPr bwMode="auto">
          <a:xfrm>
            <a:off x="2483768" y="155679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屏東區建教合作班</a:t>
            </a:r>
          </a:p>
        </p:txBody>
      </p:sp>
      <p:graphicFrame>
        <p:nvGraphicFramePr>
          <p:cNvPr id="2" name="表格 1"/>
          <p:cNvGraphicFramePr>
            <a:graphicFrameLocks noGrp="1"/>
          </p:cNvGraphicFramePr>
          <p:nvPr>
            <p:extLst>
              <p:ext uri="{D42A27DB-BD31-4B8C-83A1-F6EECF244321}">
                <p14:modId xmlns:p14="http://schemas.microsoft.com/office/powerpoint/2010/main" val="2033843595"/>
              </p:ext>
            </p:extLst>
          </p:nvPr>
        </p:nvGraphicFramePr>
        <p:xfrm>
          <a:off x="395536" y="2348880"/>
          <a:ext cx="8135938" cy="1737633"/>
        </p:xfrm>
        <a:graphic>
          <a:graphicData uri="http://schemas.openxmlformats.org/drawingml/2006/table">
            <a:tbl>
              <a:tblPr/>
              <a:tblGrid>
                <a:gridCol w="3689350">
                  <a:extLst>
                    <a:ext uri="{9D8B030D-6E8A-4147-A177-3AD203B41FA5}">
                      <a16:colId xmlns:a16="http://schemas.microsoft.com/office/drawing/2014/main" xmlns="" val="20000"/>
                    </a:ext>
                  </a:extLst>
                </a:gridCol>
                <a:gridCol w="4446588">
                  <a:extLst>
                    <a:ext uri="{9D8B030D-6E8A-4147-A177-3AD203B41FA5}">
                      <a16:colId xmlns:a16="http://schemas.microsoft.com/office/drawing/2014/main" xmlns=""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7921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美容科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xmlns="" val="1000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餐飲管理科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4"/>
                  </a:ext>
                </a:extLst>
              </a:tr>
            </a:tbl>
          </a:graphicData>
        </a:graphic>
      </p:graphicFrame>
      <p:sp>
        <p:nvSpPr>
          <p:cNvPr id="5" name="文字方塊 4">
            <a:extLst>
              <a:ext uri="{FF2B5EF4-FFF2-40B4-BE49-F238E27FC236}">
                <a16:creationId xmlns:a16="http://schemas.microsoft.com/office/drawing/2014/main" xmlns="" id="{312A93A4-7BB1-4E81-8D04-7E7AC88F48B3}"/>
              </a:ext>
            </a:extLst>
          </p:cNvPr>
          <p:cNvSpPr txBox="1"/>
          <p:nvPr/>
        </p:nvSpPr>
        <p:spPr>
          <a:xfrm>
            <a:off x="0" y="5733256"/>
            <a:ext cx="913264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民生家商，電話</a:t>
            </a:r>
            <a:r>
              <a:rPr lang="en-US" altLang="zh-TW" sz="2400" dirty="0">
                <a:latin typeface="微軟正黑體" panose="020B0604030504040204" pitchFamily="34" charset="-120"/>
                <a:ea typeface="微軟正黑體" panose="020B0604030504040204" pitchFamily="34" charset="-120"/>
              </a:rPr>
              <a:t>:08-7223029#12</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84935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196752"/>
            <a:ext cx="6571343" cy="1049235"/>
          </a:xfrm>
        </p:spPr>
        <p:txBody>
          <a:bodyPr/>
          <a:lstStyle/>
          <a:p>
            <a:pPr algn="ctr"/>
            <a:r>
              <a:rPr lang="zh-TW" altLang="en-US" b="1" dirty="0">
                <a:latin typeface="微軟正黑體" panose="020B0604030504040204" pitchFamily="34" charset="-120"/>
                <a:ea typeface="微軟正黑體" panose="020B0604030504040204" pitchFamily="34" charset="-120"/>
              </a:rPr>
              <a:t>身心障礙生適性輔導安置</a:t>
            </a:r>
          </a:p>
        </p:txBody>
      </p:sp>
      <p:sp>
        <p:nvSpPr>
          <p:cNvPr id="3" name="內容版面配置區 2"/>
          <p:cNvSpPr>
            <a:spLocks noGrp="1"/>
          </p:cNvSpPr>
          <p:nvPr>
            <p:ph idx="1"/>
          </p:nvPr>
        </p:nvSpPr>
        <p:spPr>
          <a:xfrm>
            <a:off x="683568" y="2015733"/>
            <a:ext cx="7992887" cy="3450613"/>
          </a:xfrm>
        </p:spPr>
        <p:txBody>
          <a:bodyPr>
            <a:noAutofit/>
          </a:bodyPr>
          <a:lstStyle/>
          <a:p>
            <a:pPr marL="363538" indent="-363538"/>
            <a:r>
              <a:rPr lang="zh-TW" altLang="en-US" sz="2400" dirty="0">
                <a:latin typeface="微軟正黑體" panose="020B0604030504040204" pitchFamily="34" charset="-120"/>
                <a:ea typeface="微軟正黑體" panose="020B0604030504040204" pitchFamily="34" charset="-120"/>
              </a:rPr>
              <a:t>參加身心障礙學生適性輔導安置之學生，亦可參加免試入學或特色招生，並得擇一錄取結果報到</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smtClean="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smtClean="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r>
              <a:rPr lang="zh-TW" altLang="en-US" sz="2400" dirty="0" smtClean="0">
                <a:latin typeface="微軟正黑體" panose="020B0604030504040204" pitchFamily="34" charset="-120"/>
                <a:ea typeface="微軟正黑體" panose="020B0604030504040204" pitchFamily="34" charset="-120"/>
              </a:rPr>
              <a:t>臺北市</a:t>
            </a:r>
            <a:r>
              <a:rPr lang="zh-TW" altLang="en-US" sz="2400" dirty="0">
                <a:latin typeface="微軟正黑體" panose="020B0604030504040204" pitchFamily="34" charset="-120"/>
                <a:ea typeface="微軟正黑體" panose="020B0604030504040204" pitchFamily="34" charset="-120"/>
              </a:rPr>
              <a:t>、新北市、桃園市、臺中市、高雄市獨立辦理。</a:t>
            </a:r>
          </a:p>
        </p:txBody>
      </p:sp>
      <p:pic>
        <p:nvPicPr>
          <p:cNvPr id="4" name="圖片 3"/>
          <p:cNvPicPr>
            <a:picLocks noChangeAspect="1"/>
          </p:cNvPicPr>
          <p:nvPr/>
        </p:nvPicPr>
        <p:blipFill rotWithShape="1">
          <a:blip r:embed="rId2"/>
          <a:srcRect l="16137" t="40200" r="17714" b="19200"/>
          <a:stretch/>
        </p:blipFill>
        <p:spPr>
          <a:xfrm>
            <a:off x="395535" y="2924944"/>
            <a:ext cx="8568952" cy="2812304"/>
          </a:xfrm>
          <a:prstGeom prst="rect">
            <a:avLst/>
          </a:prstGeom>
        </p:spPr>
      </p:pic>
    </p:spTree>
    <p:extLst>
      <p:ext uri="{BB962C8B-B14F-4D97-AF65-F5344CB8AC3E}">
        <p14:creationId xmlns:p14="http://schemas.microsoft.com/office/powerpoint/2010/main" val="27555157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47879"/>
            <a:chOff x="402051" y="1121579"/>
            <a:chExt cx="9702133" cy="5497183"/>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458102" y="5213045"/>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4246820" y="5517177"/>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smtClean="0">
                  <a:solidFill>
                    <a:srgbClr val="660066"/>
                  </a:solidFill>
                  <a:latin typeface="微軟正黑體" pitchFamily="34" charset="-120"/>
                  <a:ea typeface="微軟正黑體" pitchFamily="34" charset="-120"/>
                </a:rPr>
                <a:t>美和</a:t>
              </a:r>
              <a:endParaRPr lang="en-US" altLang="zh-TW" sz="2400" dirty="0" smtClean="0">
                <a:solidFill>
                  <a:srgbClr val="660066"/>
                </a:solidFill>
                <a:latin typeface="微軟正黑體" pitchFamily="34" charset="-120"/>
                <a:ea typeface="微軟正黑體" pitchFamily="34" charset="-120"/>
              </a:endParaRPr>
            </a:p>
            <a:p>
              <a:pPr algn="ctr" eaLnBrk="0" hangingPunct="0">
                <a:defRPr/>
              </a:pPr>
              <a:r>
                <a:rPr lang="zh-TW" altLang="en-US" sz="2400" dirty="0" smtClean="0">
                  <a:solidFill>
                    <a:srgbClr val="660066"/>
                  </a:solidFill>
                  <a:latin typeface="微軟正黑體" pitchFamily="34" charset="-120"/>
                  <a:ea typeface="微軟正黑體" pitchFamily="34" charset="-120"/>
                </a:rPr>
                <a:t>高中</a:t>
              </a:r>
              <a:endParaRPr lang="zh-TW" altLang="en-US" sz="2400" dirty="0">
                <a:solidFill>
                  <a:srgbClr val="660066"/>
                </a:solidFill>
                <a:latin typeface="微軟正黑體" pitchFamily="34" charset="-120"/>
                <a:ea typeface="微軟正黑體" pitchFamily="34" charset="-120"/>
              </a:endParaRPr>
            </a:p>
          </p:txBody>
        </p:sp>
        <p:sp>
          <p:nvSpPr>
            <p:cNvPr id="33" name="Oval 5"/>
            <p:cNvSpPr>
              <a:spLocks noChangeArrowheads="1"/>
            </p:cNvSpPr>
            <p:nvPr/>
          </p:nvSpPr>
          <p:spPr bwMode="gray">
            <a:xfrm>
              <a:off x="6920985" y="4300302"/>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97956"/>
              <a:chOff x="1398992" y="2515103"/>
              <a:chExt cx="8148022" cy="3398077"/>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8650290">
                <a:off x="2244030" y="5148468"/>
                <a:ext cx="1471270" cy="28151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4747808">
                <a:off x="4206873" y="5409860"/>
                <a:ext cx="694771" cy="31187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835881" y="3170299"/>
                <a:ext cx="1011064" cy="301637"/>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641112" y="1370063"/>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37097" y="3106696"/>
              <a:ext cx="1079023" cy="1103320"/>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998827" y="1825666"/>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39" name="Oval 5"/>
          <p:cNvSpPr>
            <a:spLocks noChangeArrowheads="1"/>
          </p:cNvSpPr>
          <p:nvPr/>
        </p:nvSpPr>
        <p:spPr bwMode="gray">
          <a:xfrm>
            <a:off x="2308752" y="5188394"/>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smtClean="0">
                <a:solidFill>
                  <a:srgbClr val="660066"/>
                </a:solidFill>
                <a:latin typeface="微軟正黑體" pitchFamily="34" charset="-120"/>
                <a:ea typeface="微軟正黑體" pitchFamily="34" charset="-120"/>
              </a:rPr>
              <a:t>崇華</a:t>
            </a:r>
            <a:endParaRPr lang="en-US" altLang="zh-TW" sz="2400" dirty="0" smtClean="0">
              <a:solidFill>
                <a:srgbClr val="660066"/>
              </a:solidFill>
              <a:latin typeface="微軟正黑體" pitchFamily="34" charset="-120"/>
              <a:ea typeface="微軟正黑體" pitchFamily="34" charset="-120"/>
            </a:endParaRPr>
          </a:p>
          <a:p>
            <a:pPr algn="ctr" eaLnBrk="0" hangingPunct="0">
              <a:defRPr/>
            </a:pPr>
            <a:r>
              <a:rPr lang="zh-TW" altLang="en-US" sz="2400" dirty="0" smtClean="0">
                <a:solidFill>
                  <a:srgbClr val="660066"/>
                </a:solidFill>
                <a:latin typeface="微軟正黑體" pitchFamily="34" charset="-120"/>
                <a:ea typeface="微軟正黑體" pitchFamily="34" charset="-120"/>
              </a:rPr>
              <a:t>高中</a:t>
            </a:r>
            <a:endParaRPr lang="zh-TW" altLang="en-US" sz="2400" dirty="0">
              <a:solidFill>
                <a:srgbClr val="660066"/>
              </a:solidFill>
              <a:latin typeface="微軟正黑體" pitchFamily="34" charset="-120"/>
              <a:ea typeface="微軟正黑體" pitchFamily="34" charset="-120"/>
            </a:endParaRPr>
          </a:p>
        </p:txBody>
      </p:sp>
      <p:sp>
        <p:nvSpPr>
          <p:cNvPr id="45" name="AutoShape 6"/>
          <p:cNvSpPr>
            <a:spLocks noChangeArrowheads="1"/>
          </p:cNvSpPr>
          <p:nvPr/>
        </p:nvSpPr>
        <p:spPr bwMode="gray">
          <a:xfrm rot="6915450">
            <a:off x="2771758" y="4708833"/>
            <a:ext cx="867320" cy="244028"/>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3078066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918699" y="830589"/>
            <a:ext cx="7360578" cy="1049235"/>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grpSp>
        <p:nvGrpSpPr>
          <p:cNvPr id="134147" name="內容版面配置區 25"/>
          <p:cNvGrpSpPr>
            <a:grpSpLocks noGrp="1"/>
          </p:cNvGrpSpPr>
          <p:nvPr/>
        </p:nvGrpSpPr>
        <p:grpSpPr bwMode="auto">
          <a:xfrm>
            <a:off x="457200" y="1556792"/>
            <a:ext cx="8153400" cy="4876800"/>
            <a:chOff x="360393" y="1142984"/>
            <a:chExt cx="8486775" cy="5329238"/>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藝術群</a:t>
              </a:r>
            </a:p>
          </p:txBody>
        </p:sp>
        <p:sp>
          <p:nvSpPr>
            <p:cNvPr id="28" name="Oval 5"/>
            <p:cNvSpPr>
              <a:spLocks noChangeArrowheads="1"/>
            </p:cNvSpPr>
            <p:nvPr/>
          </p:nvSpPr>
          <p:spPr bwMode="gray">
            <a:xfrm>
              <a:off x="431447" y="2943684"/>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水產群</a:t>
              </a:r>
            </a:p>
          </p:txBody>
        </p:sp>
        <p:sp>
          <p:nvSpPr>
            <p:cNvPr id="29" name="Oval 5"/>
            <p:cNvSpPr>
              <a:spLocks noChangeArrowheads="1"/>
            </p:cNvSpPr>
            <p:nvPr/>
          </p:nvSpPr>
          <p:spPr bwMode="gray">
            <a:xfrm>
              <a:off x="360393" y="4073025"/>
              <a:ext cx="1143467" cy="1101583"/>
            </a:xfrm>
            <a:prstGeom prst="ellipse">
              <a:avLst/>
            </a:prstGeom>
            <a:gradFill rotWithShape="1">
              <a:gsLst>
                <a:gs pos="0">
                  <a:schemeClr val="bg1">
                    <a:lumMod val="95000"/>
                  </a:schemeClr>
                </a:gs>
                <a:gs pos="100000">
                  <a:srgbClr val="FF99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海事群</a:t>
              </a:r>
            </a:p>
          </p:txBody>
        </p:sp>
        <p:sp>
          <p:nvSpPr>
            <p:cNvPr id="30" name="Oval 9"/>
            <p:cNvSpPr>
              <a:spLocks noChangeArrowheads="1"/>
            </p:cNvSpPr>
            <p:nvPr/>
          </p:nvSpPr>
          <p:spPr bwMode="gray">
            <a:xfrm>
              <a:off x="1170074" y="4864083"/>
              <a:ext cx="1079024"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餐旅群</a:t>
              </a:r>
            </a:p>
          </p:txBody>
        </p:sp>
        <p:sp>
          <p:nvSpPr>
            <p:cNvPr id="134152" name="Oval 5"/>
            <p:cNvSpPr>
              <a:spLocks noChangeArrowheads="1"/>
            </p:cNvSpPr>
            <p:nvPr/>
          </p:nvSpPr>
          <p:spPr bwMode="gray">
            <a:xfrm>
              <a:off x="2265393" y="5226034"/>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家政群</a:t>
              </a:r>
            </a:p>
          </p:txBody>
        </p:sp>
        <p:sp>
          <p:nvSpPr>
            <p:cNvPr id="32" name="Oval 5"/>
            <p:cNvSpPr>
              <a:spLocks noChangeArrowheads="1"/>
            </p:cNvSpPr>
            <p:nvPr/>
          </p:nvSpPr>
          <p:spPr bwMode="gray">
            <a:xfrm>
              <a:off x="3537977" y="5370639"/>
              <a:ext cx="1143467" cy="1101583"/>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食品群</a:t>
              </a:r>
            </a:p>
          </p:txBody>
        </p:sp>
        <p:sp>
          <p:nvSpPr>
            <p:cNvPr id="33" name="Oval 5"/>
            <p:cNvSpPr>
              <a:spLocks noChangeArrowheads="1"/>
            </p:cNvSpPr>
            <p:nvPr/>
          </p:nvSpPr>
          <p:spPr bwMode="gray">
            <a:xfrm>
              <a:off x="7201368" y="402271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外語群</a:t>
              </a:r>
            </a:p>
          </p:txBody>
        </p:sp>
        <p:grpSp>
          <p:nvGrpSpPr>
            <p:cNvPr id="134155" name="群組 1"/>
            <p:cNvGrpSpPr>
              <a:grpSpLocks/>
            </p:cNvGrpSpPr>
            <p:nvPr/>
          </p:nvGrpSpPr>
          <p:grpSpPr bwMode="auto">
            <a:xfrm>
              <a:off x="1438305" y="2174859"/>
              <a:ext cx="6364288" cy="3222625"/>
              <a:chOff x="1267252" y="2659875"/>
              <a:chExt cx="6363198" cy="3222740"/>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763546" y="3789525"/>
                <a:ext cx="1005154" cy="107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職業</a:t>
                </a:r>
                <a:endParaRPr kumimoji="1" lang="en-US" altLang="zh-TW" sz="3200" dirty="0">
                  <a:solidFill>
                    <a:srgbClr val="660066"/>
                  </a:solidFill>
                  <a:latin typeface="微軟正黑體" pitchFamily="34" charset="-120"/>
                  <a:ea typeface="微軟正黑體" pitchFamily="34" charset="-120"/>
                </a:endParaRPr>
              </a:p>
              <a:p>
                <a:pPr algn="ctr"/>
                <a:r>
                  <a:rPr kumimoji="1" lang="zh-TW" altLang="en-US" sz="3200" dirty="0">
                    <a:solidFill>
                      <a:srgbClr val="660066"/>
                    </a:solidFill>
                    <a:latin typeface="微軟正黑體" pitchFamily="34" charset="-120"/>
                    <a:ea typeface="微軟正黑體" pitchFamily="34" charset="-120"/>
                  </a:rPr>
                  <a:t>學校</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69"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4"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9"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56" name="Oval 9"/>
            <p:cNvSpPr>
              <a:spLocks noChangeArrowheads="1"/>
            </p:cNvSpPr>
            <p:nvPr/>
          </p:nvSpPr>
          <p:spPr bwMode="gray">
            <a:xfrm>
              <a:off x="4816505" y="1142984"/>
              <a:ext cx="1079500" cy="1103313"/>
            </a:xfrm>
            <a:prstGeom prst="ellipse">
              <a:avLst/>
            </a:prstGeom>
            <a:gradFill rotWithShape="0">
              <a:gsLst>
                <a:gs pos="0">
                  <a:schemeClr val="bg1"/>
                </a:gs>
                <a:gs pos="100000">
                  <a:srgbClr val="7030A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電機與</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電子群</a:t>
              </a:r>
            </a:p>
          </p:txBody>
        </p:sp>
        <p:sp>
          <p:nvSpPr>
            <p:cNvPr id="36" name="Oval 9"/>
            <p:cNvSpPr>
              <a:spLocks noChangeArrowheads="1"/>
            </p:cNvSpPr>
            <p:nvPr/>
          </p:nvSpPr>
          <p:spPr bwMode="gray">
            <a:xfrm>
              <a:off x="5967019" y="1503818"/>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土木與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建築群</a:t>
              </a:r>
            </a:p>
          </p:txBody>
        </p:sp>
        <p:sp>
          <p:nvSpPr>
            <p:cNvPr id="134158" name="Oval 7"/>
            <p:cNvSpPr>
              <a:spLocks noChangeArrowheads="1"/>
            </p:cNvSpPr>
            <p:nvPr/>
          </p:nvSpPr>
          <p:spPr bwMode="gray">
            <a:xfrm>
              <a:off x="6986618" y="2128822"/>
              <a:ext cx="1141412" cy="110172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化工群</a:t>
              </a:r>
            </a:p>
          </p:txBody>
        </p:sp>
        <p:sp>
          <p:nvSpPr>
            <p:cNvPr id="38" name="Oval 9"/>
            <p:cNvSpPr>
              <a:spLocks noChangeArrowheads="1"/>
            </p:cNvSpPr>
            <p:nvPr/>
          </p:nvSpPr>
          <p:spPr bwMode="gray">
            <a:xfrm>
              <a:off x="7768145" y="2943684"/>
              <a:ext cx="1079023" cy="1103319"/>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商業與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管理群</a:t>
              </a:r>
            </a:p>
          </p:txBody>
        </p:sp>
        <p:sp>
          <p:nvSpPr>
            <p:cNvPr id="134160" name="Oval 9"/>
            <p:cNvSpPr>
              <a:spLocks noChangeArrowheads="1"/>
            </p:cNvSpPr>
            <p:nvPr/>
          </p:nvSpPr>
          <p:spPr bwMode="gray">
            <a:xfrm>
              <a:off x="4946680" y="5175234"/>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農業群</a:t>
              </a:r>
            </a:p>
          </p:txBody>
        </p:sp>
        <p:sp>
          <p:nvSpPr>
            <p:cNvPr id="40" name="Oval 9"/>
            <p:cNvSpPr>
              <a:spLocks noChangeArrowheads="1"/>
            </p:cNvSpPr>
            <p:nvPr/>
          </p:nvSpPr>
          <p:spPr bwMode="gray">
            <a:xfrm>
              <a:off x="6185137" y="4742649"/>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設計群</a:t>
              </a:r>
            </a:p>
          </p:txBody>
        </p:sp>
        <p:sp>
          <p:nvSpPr>
            <p:cNvPr id="41" name="Oval 6"/>
            <p:cNvSpPr>
              <a:spLocks noChangeArrowheads="1"/>
            </p:cNvSpPr>
            <p:nvPr/>
          </p:nvSpPr>
          <p:spPr bwMode="gray">
            <a:xfrm>
              <a:off x="3531367" y="1142984"/>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動力</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2306931" y="155412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extLst/>
          </p:nvPr>
        </p:nvGraphicFramePr>
        <p:xfrm>
          <a:off x="2935617" y="1988840"/>
          <a:ext cx="3209528" cy="3195263"/>
        </p:xfrm>
        <a:graphic>
          <a:graphicData uri="http://schemas.openxmlformats.org/presentationml/2006/ole">
            <mc:AlternateContent xmlns:mc="http://schemas.openxmlformats.org/markup-compatibility/2006">
              <mc:Choice xmlns:v="urn:schemas-microsoft-com:vml" Requires="v">
                <p:oleObj spid="_x0000_s324620" name="PhotoImpact" r:id="rId3" imgW="2857320" imgH="2844720" progId="PI3.Image">
                  <p:embed/>
                </p:oleObj>
              </mc:Choice>
              <mc:Fallback>
                <p:oleObj name="PhotoImpact" r:id="rId3" imgW="2857320" imgH="2844720" progId="PI3.Image">
                  <p:embed/>
                  <p:pic>
                    <p:nvPicPr>
                      <p:cNvPr id="0" name=""/>
                      <p:cNvPicPr/>
                      <p:nvPr/>
                    </p:nvPicPr>
                    <p:blipFill>
                      <a:blip r:embed="rId4"/>
                      <a:stretch>
                        <a:fillRect/>
                      </a:stretch>
                    </p:blipFill>
                    <p:spPr>
                      <a:xfrm>
                        <a:off x="2935617" y="1988840"/>
                        <a:ext cx="3209528" cy="3195263"/>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548107" y="4653136"/>
            <a:ext cx="2583733"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6219949" y="1556792"/>
            <a:ext cx="2724150" cy="187220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
            </a:r>
            <a:b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260526" y="1484784"/>
            <a:ext cx="2962672"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extLst>
      <p:ext uri="{BB962C8B-B14F-4D97-AF65-F5344CB8AC3E}">
        <p14:creationId xmlns:p14="http://schemas.microsoft.com/office/powerpoint/2010/main" val="741284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274638"/>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a:t>
            </a:r>
            <a:r>
              <a:rPr lang="zh-TW" altLang="en-US" sz="3600" dirty="0" smtClean="0">
                <a:solidFill>
                  <a:srgbClr val="FF0000"/>
                </a:solidFill>
                <a:latin typeface="Microsoft JhengHei" panose="020B0604030504040204" pitchFamily="34" charset="-120"/>
                <a:ea typeface="Microsoft JhengHei" panose="020B0604030504040204" pitchFamily="34" charset="-120"/>
              </a:rPr>
              <a:t>例</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extLst/>
          </p:nvPr>
        </p:nvGraphicFramePr>
        <p:xfrm>
          <a:off x="251520" y="1052736"/>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 xmlns:a16="http://schemas.microsoft.com/office/drawing/2014/main" val="20000"/>
                    </a:ext>
                  </a:extLst>
                </a:gridCol>
                <a:gridCol w="1944849">
                  <a:extLst>
                    <a:ext uri="{9D8B030D-6E8A-4147-A177-3AD203B41FA5}">
                      <a16:colId xmlns="" xmlns:a16="http://schemas.microsoft.com/office/drawing/2014/main" val="20001"/>
                    </a:ext>
                  </a:extLst>
                </a:gridCol>
                <a:gridCol w="1367457">
                  <a:extLst>
                    <a:ext uri="{9D8B030D-6E8A-4147-A177-3AD203B41FA5}">
                      <a16:colId xmlns="" xmlns:a16="http://schemas.microsoft.com/office/drawing/2014/main" val="20002"/>
                    </a:ext>
                  </a:extLst>
                </a:gridCol>
                <a:gridCol w="1944216">
                  <a:extLst>
                    <a:ext uri="{9D8B030D-6E8A-4147-A177-3AD203B41FA5}">
                      <a16:colId xmlns="" xmlns:a16="http://schemas.microsoft.com/office/drawing/2014/main" val="20003"/>
                    </a:ext>
                  </a:extLst>
                </a:gridCol>
                <a:gridCol w="1872208">
                  <a:extLst>
                    <a:ext uri="{9D8B030D-6E8A-4147-A177-3AD203B41FA5}">
                      <a16:colId xmlns="" xmlns:a16="http://schemas.microsoft.com/office/drawing/2014/main"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 xmlns:a16="http://schemas.microsoft.com/office/drawing/2014/main"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 xmlns:a16="http://schemas.microsoft.com/office/drawing/2014/main"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 xmlns:a16="http://schemas.microsoft.com/office/drawing/2014/main"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 xmlns:a16="http://schemas.microsoft.com/office/drawing/2014/main"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 xmlns:a16="http://schemas.microsoft.com/office/drawing/2014/main"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 xmlns:a16="http://schemas.microsoft.com/office/drawing/2014/main"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 xmlns:a16="http://schemas.microsoft.com/office/drawing/2014/main"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 xmlns:a16="http://schemas.microsoft.com/office/drawing/2014/main" val="10007"/>
                  </a:ext>
                </a:extLst>
              </a:tr>
            </a:tbl>
          </a:graphicData>
        </a:graphic>
      </p:graphicFrame>
      <p:sp>
        <p:nvSpPr>
          <p:cNvPr id="3" name="文字方塊 2"/>
          <p:cNvSpPr txBox="1"/>
          <p:nvPr/>
        </p:nvSpPr>
        <p:spPr>
          <a:xfrm>
            <a:off x="1604091" y="5589240"/>
            <a:ext cx="7143302" cy="646331"/>
          </a:xfrm>
          <a:prstGeom prst="rect">
            <a:avLst/>
          </a:prstGeom>
          <a:noFill/>
        </p:spPr>
        <p:txBody>
          <a:bodyPr wrap="none" rtlCol="0">
            <a:spAutoFit/>
          </a:bodyPr>
          <a:lstStyle/>
          <a:p>
            <a:pPr marL="0" indent="0">
              <a:spcBef>
                <a:spcPts val="60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en-US" altLang="zh-TW" dirty="0">
                <a:solidFill>
                  <a:schemeClr val="accent3">
                    <a:lumMod val="75000"/>
                  </a:schemeClr>
                </a:solidFill>
                <a:latin typeface="Microsoft JhengHei" panose="020B0604030504040204" pitchFamily="34" charset="-120"/>
                <a:ea typeface="Microsoft JhengHei" panose="020B0604030504040204" pitchFamily="34" charset="-120"/>
              </a:rPr>
              <a:t>▲</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marL="0" indent="263525">
              <a:spcBef>
                <a:spcPts val="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extLst/>
          </p:nvPr>
        </p:nvGraphicFramePr>
        <p:xfrm>
          <a:off x="375036" y="2924944"/>
          <a:ext cx="1316644" cy="1290687"/>
        </p:xfrm>
        <a:graphic>
          <a:graphicData uri="http://schemas.openxmlformats.org/presentationml/2006/ole">
            <mc:AlternateContent xmlns:mc="http://schemas.openxmlformats.org/markup-compatibility/2006">
              <mc:Choice xmlns:v="urn:schemas-microsoft-com:vml" Requires="v">
                <p:oleObj spid="_x0000_s325644" name="PhotoImpact" r:id="rId3" imgW="630720" imgH="566640" progId="PI3.Image">
                  <p:embed/>
                </p:oleObj>
              </mc:Choice>
              <mc:Fallback>
                <p:oleObj name="PhotoImpact" r:id="rId3" imgW="630720" imgH="566640" progId="PI3.Image">
                  <p:embed/>
                  <p:pic>
                    <p:nvPicPr>
                      <p:cNvPr id="0" name=""/>
                      <p:cNvPicPr/>
                      <p:nvPr/>
                    </p:nvPicPr>
                    <p:blipFill>
                      <a:blip r:embed="rId4"/>
                      <a:stretch>
                        <a:fillRect/>
                      </a:stretch>
                    </p:blipFill>
                    <p:spPr>
                      <a:xfrm>
                        <a:off x="375036" y="2924944"/>
                        <a:ext cx="1316644" cy="1290687"/>
                      </a:xfrm>
                      <a:prstGeom prst="rect">
                        <a:avLst/>
                      </a:prstGeom>
                    </p:spPr>
                  </p:pic>
                </p:oleObj>
              </mc:Fallback>
            </mc:AlternateContent>
          </a:graphicData>
        </a:graphic>
      </p:graphicFrame>
    </p:spTree>
    <p:extLst>
      <p:ext uri="{BB962C8B-B14F-4D97-AF65-F5344CB8AC3E}">
        <p14:creationId xmlns:p14="http://schemas.microsoft.com/office/powerpoint/2010/main" val="666555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smtClean="0">
                <a:solidFill>
                  <a:srgbClr val="FF0000"/>
                </a:solidFill>
                <a:latin typeface="微軟正黑體" panose="020B0604030504040204" pitchFamily="34" charset="-120"/>
                <a:ea typeface="微軟正黑體" panose="020B0604030504040204" pitchFamily="34" charset="-120"/>
              </a:rPr>
              <a:t>110</a:t>
            </a:r>
            <a:r>
              <a:rPr lang="zh-TW" altLang="en-US" sz="3600" dirty="0" smtClean="0">
                <a:solidFill>
                  <a:srgbClr val="FF0000"/>
                </a:solidFill>
                <a:latin typeface="微軟正黑體" panose="020B0604030504040204" pitchFamily="34" charset="-120"/>
                <a:ea typeface="微軟正黑體" panose="020B0604030504040204" pitchFamily="34" charset="-120"/>
              </a:rPr>
              <a:t>年</a:t>
            </a:r>
            <a:r>
              <a:rPr lang="zh-TW" altLang="en-US" sz="3600" dirty="0">
                <a:solidFill>
                  <a:srgbClr val="FF0000"/>
                </a:solidFill>
                <a:latin typeface="微軟正黑體" panose="020B0604030504040204" pitchFamily="34" charset="-120"/>
                <a:ea typeface="微軟正黑體" panose="020B0604030504040204" pitchFamily="34" charset="-120"/>
              </a:rPr>
              <a:t>適性入學小幫手</a:t>
            </a:r>
          </a:p>
        </p:txBody>
      </p:sp>
      <p:sp>
        <p:nvSpPr>
          <p:cNvPr id="9" name="文字方塊 8"/>
          <p:cNvSpPr txBox="1"/>
          <p:nvPr/>
        </p:nvSpPr>
        <p:spPr>
          <a:xfrm>
            <a:off x="733569" y="1683671"/>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3572367" y="1697323"/>
            <a:ext cx="181483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屏東縣</a:t>
            </a:r>
            <a:endParaRPr lang="en-US" altLang="zh-TW" sz="3200" dirty="0">
              <a:solidFill>
                <a:schemeClr val="bg1"/>
              </a:solidFill>
              <a:latin typeface="微軟正黑體" panose="020B0604030504040204" pitchFamily="34" charset="-120"/>
              <a:ea typeface="微軟正黑體" panose="020B0604030504040204" pitchFamily="34" charset="-120"/>
            </a:endParaRPr>
          </a:p>
          <a:p>
            <a:pPr algn="ctr"/>
            <a:r>
              <a:rPr lang="zh-TW" altLang="en-US" sz="3200" dirty="0">
                <a:solidFill>
                  <a:schemeClr val="bg1"/>
                </a:solidFill>
                <a:latin typeface="微軟正黑體" panose="020B0604030504040204" pitchFamily="34" charset="-120"/>
                <a:ea typeface="微軟正黑體" panose="020B0604030504040204" pitchFamily="34" charset="-120"/>
              </a:rPr>
              <a:t>宣導摺頁</a:t>
            </a:r>
          </a:p>
        </p:txBody>
      </p:sp>
      <p:sp>
        <p:nvSpPr>
          <p:cNvPr id="11" name="文字方塊 10">
            <a:extLst>
              <a:ext uri="{FF2B5EF4-FFF2-40B4-BE49-F238E27FC236}">
                <a16:creationId xmlns:a16="http://schemas.microsoft.com/office/drawing/2014/main" xmlns="" id="{D3FB5844-3F4A-4636-9AC4-65D6C518C5E4}"/>
              </a:ext>
            </a:extLst>
          </p:cNvPr>
          <p:cNvSpPr txBox="1"/>
          <p:nvPr/>
        </p:nvSpPr>
        <p:spPr>
          <a:xfrm>
            <a:off x="6176705" y="1683671"/>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smtClean="0">
                <a:solidFill>
                  <a:schemeClr val="bg1"/>
                </a:solidFill>
                <a:latin typeface="微軟正黑體" panose="020B0604030504040204" pitchFamily="34" charset="-120"/>
                <a:ea typeface="微軟正黑體" panose="020B0604030504040204" pitchFamily="34" charset="-120"/>
              </a:rPr>
              <a:t>110</a:t>
            </a:r>
            <a:r>
              <a:rPr lang="zh-TW" altLang="en-US" sz="3200" dirty="0" smtClean="0">
                <a:solidFill>
                  <a:schemeClr val="bg1"/>
                </a:solidFill>
                <a:latin typeface="微軟正黑體" panose="020B0604030504040204" pitchFamily="34" charset="-120"/>
                <a:ea typeface="微軟正黑體" panose="020B0604030504040204" pitchFamily="34" charset="-120"/>
              </a:rPr>
              <a:t>學年</a:t>
            </a:r>
            <a:r>
              <a:rPr lang="zh-TW" altLang="en-US" sz="3200" dirty="0">
                <a:solidFill>
                  <a:schemeClr val="bg1"/>
                </a:solidFill>
                <a:latin typeface="微軟正黑體" panose="020B0604030504040204" pitchFamily="34" charset="-120"/>
                <a:ea typeface="微軟正黑體" panose="020B0604030504040204" pitchFamily="34" charset="-120"/>
              </a:rPr>
              <a:t>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smtClean="0">
                <a:solidFill>
                  <a:schemeClr val="bg1"/>
                </a:solidFill>
                <a:latin typeface="微軟正黑體" panose="020B0604030504040204" pitchFamily="34" charset="-120"/>
                <a:ea typeface="微軟正黑體" panose="020B0604030504040204" pitchFamily="34" charset="-120"/>
              </a:rPr>
              <a:t>各入學管道簡章</a:t>
            </a:r>
            <a:endParaRPr lang="zh-TW" altLang="en-US" sz="3200" dirty="0">
              <a:solidFill>
                <a:schemeClr val="bg1"/>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2"/>
          <a:srcRect l="25587" t="16401" r="42914" b="5201"/>
          <a:stretch/>
        </p:blipFill>
        <p:spPr>
          <a:xfrm>
            <a:off x="5920270" y="2810363"/>
            <a:ext cx="2880320" cy="4032448"/>
          </a:xfrm>
          <a:prstGeom prst="rect">
            <a:avLst/>
          </a:prstGeom>
        </p:spPr>
      </p:pic>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l="49987" t="1136" r="1881" b="1162"/>
          <a:stretch/>
        </p:blipFill>
        <p:spPr>
          <a:xfrm>
            <a:off x="324983" y="2860227"/>
            <a:ext cx="2820196" cy="3969165"/>
          </a:xfrm>
          <a:prstGeom prst="rect">
            <a:avLst/>
          </a:prstGeom>
        </p:spPr>
      </p:pic>
      <p:pic>
        <p:nvPicPr>
          <p:cNvPr id="3" name="圖片 2"/>
          <p:cNvPicPr>
            <a:picLocks noChangeAspect="1"/>
          </p:cNvPicPr>
          <p:nvPr/>
        </p:nvPicPr>
        <p:blipFill rotWithShape="1">
          <a:blip r:embed="rId4"/>
          <a:srcRect l="64962" t="22001" r="17713" b="13600"/>
          <a:stretch/>
        </p:blipFill>
        <p:spPr>
          <a:xfrm>
            <a:off x="3635896" y="2936078"/>
            <a:ext cx="1850303" cy="3868815"/>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72" y="1100856"/>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635646"/>
            <a:ext cx="2088231" cy="1392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207270"/>
            <a:ext cx="2088232" cy="144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084168" y="5626554"/>
            <a:ext cx="1376513" cy="442035"/>
          </a:xfrm>
          <a:prstGeom prst="rect">
            <a:avLst/>
          </a:prstGeom>
          <a:solidFill>
            <a:srgbClr val="FFFF99"/>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chemeClr val="tx1"/>
                </a:solidFill>
                <a:latin typeface="Microsoft JhengHei" panose="020B0604030504040204" pitchFamily="34" charset="-120"/>
                <a:ea typeface="Microsoft JhengHei" panose="020B0604030504040204" pitchFamily="34" charset="-120"/>
              </a:rPr>
              <a:t>食品加工</a:t>
            </a:r>
          </a:p>
        </p:txBody>
      </p:sp>
      <p:sp>
        <p:nvSpPr>
          <p:cNvPr id="6" name="矩形 5"/>
          <p:cNvSpPr/>
          <p:nvPr/>
        </p:nvSpPr>
        <p:spPr>
          <a:xfrm>
            <a:off x="5101626" y="4087447"/>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Microsoft JhengHei" panose="020B0604030504040204" pitchFamily="34" charset="-120"/>
                <a:ea typeface="Microsoft JhengHei" panose="020B0604030504040204" pitchFamily="34" charset="-120"/>
              </a:rPr>
              <a:t>食品營養</a:t>
            </a:r>
          </a:p>
        </p:txBody>
      </p:sp>
      <p:pic>
        <p:nvPicPr>
          <p:cNvPr id="13" name="Picture 11" descr="IMG_1791"/>
          <p:cNvPicPr preferRelativeResize="0">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23731" y="1871283"/>
            <a:ext cx="2088231" cy="158489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400360" y="2174313"/>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r>
              <a:rPr lang="zh-TW" altLang="en-US" sz="2400" dirty="0">
                <a:solidFill>
                  <a:schemeClr val="bg1"/>
                </a:solidFill>
                <a:latin typeface="Microsoft JhengHei" panose="020B0604030504040204" pitchFamily="34" charset="-120"/>
                <a:ea typeface="Microsoft JhengHei" panose="020B0604030504040204" pitchFamily="34" charset="-120"/>
              </a:rPr>
              <a:t>稻米栽培</a:t>
            </a:r>
            <a:endParaRPr lang="en-US" altLang="zh-TW" sz="2400" dirty="0">
              <a:solidFill>
                <a:schemeClr val="bg1"/>
              </a:solidFill>
              <a:latin typeface="Microsoft JhengHei" panose="020B0604030504040204" pitchFamily="34" charset="-120"/>
              <a:ea typeface="Microsoft JhengHei" panose="020B0604030504040204" pitchFamily="34" charset="-120"/>
            </a:endParaRPr>
          </a:p>
          <a:p>
            <a:r>
              <a:rPr lang="zh-TW" altLang="en-US" sz="2400" dirty="0">
                <a:solidFill>
                  <a:schemeClr val="bg1"/>
                </a:solidFill>
                <a:latin typeface="Microsoft JhengHei" panose="020B0604030504040204" pitchFamily="34" charset="-120"/>
                <a:ea typeface="Microsoft JhengHei" panose="020B0604030504040204" pitchFamily="34" charset="-120"/>
              </a:rPr>
              <a:t>米食加工</a:t>
            </a:r>
          </a:p>
        </p:txBody>
      </p:sp>
      <p:cxnSp>
        <p:nvCxnSpPr>
          <p:cNvPr id="9" name="肘形接點 8"/>
          <p:cNvCxnSpPr>
            <a:stCxn id="1026" idx="2"/>
            <a:endCxn id="13" idx="1"/>
          </p:cNvCxnSpPr>
          <p:nvPr/>
        </p:nvCxnSpPr>
        <p:spPr>
          <a:xfrm rot="16200000" flipH="1">
            <a:off x="1364131" y="1904129"/>
            <a:ext cx="484921" cy="10342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890173" y="2378088"/>
            <a:ext cx="2152914" cy="17543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596235" y="2672026"/>
            <a:ext cx="3748902" cy="27624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000" b="1" dirty="0">
                <a:latin typeface="Microsoft JhengHei" panose="020B0604030504040204" pitchFamily="34" charset="-120"/>
                <a:ea typeface="Microsoft JhengHei" panose="020B0604030504040204" pitchFamily="34" charset="-120"/>
              </a:rPr>
              <a:t>專業群科分析－</a:t>
            </a:r>
            <a:r>
              <a:rPr kumimoji="0" lang="zh-TW" altLang="en-US" sz="3600" dirty="0">
                <a:solidFill>
                  <a:srgbClr val="333399"/>
                </a:solidFill>
                <a:latin typeface="Microsoft JhengHei" panose="020B0604030504040204" pitchFamily="34" charset="-120"/>
                <a:ea typeface="Microsoft JhengHei" panose="020B0604030504040204" pitchFamily="34" charset="-120"/>
              </a:rPr>
              <a:t>以御飯糰為</a:t>
            </a:r>
            <a:r>
              <a:rPr kumimoji="0" lang="zh-TW" altLang="en-US" sz="3600" dirty="0" smtClean="0">
                <a:solidFill>
                  <a:srgbClr val="333399"/>
                </a:solidFill>
                <a:latin typeface="Microsoft JhengHei" panose="020B0604030504040204" pitchFamily="34" charset="-120"/>
                <a:ea typeface="Microsoft JhengHei" panose="020B0604030504040204" pitchFamily="34" charset="-120"/>
              </a:rPr>
              <a:t>例</a:t>
            </a:r>
            <a:endParaRPr kumimoji="0"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Tree>
    <p:extLst>
      <p:ext uri="{BB962C8B-B14F-4D97-AF65-F5344CB8AC3E}">
        <p14:creationId xmlns:p14="http://schemas.microsoft.com/office/powerpoint/2010/main" val="3126573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457200" y="274638"/>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333399"/>
                </a:solidFill>
                <a:latin typeface="Microsoft JhengHei" panose="020B0604030504040204" pitchFamily="34" charset="-120"/>
                <a:ea typeface="Microsoft JhengHei" panose="020B0604030504040204" pitchFamily="34" charset="-120"/>
              </a:rPr>
              <a:t>以御飯糰為</a:t>
            </a:r>
            <a:r>
              <a:rPr lang="zh-TW" altLang="en-US" sz="3600" dirty="0" smtClean="0">
                <a:solidFill>
                  <a:srgbClr val="333399"/>
                </a:solidFill>
                <a:latin typeface="Microsoft JhengHei" panose="020B0604030504040204" pitchFamily="34" charset="-120"/>
                <a:ea typeface="Microsoft JhengHei" panose="020B0604030504040204" pitchFamily="34" charset="-120"/>
              </a:rPr>
              <a:t>例</a:t>
            </a:r>
            <a:endParaRPr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nvPr>
        </p:nvGraphicFramePr>
        <p:xfrm>
          <a:off x="683568" y="1500188"/>
          <a:ext cx="7920880" cy="3503476"/>
        </p:xfrm>
        <a:graphic>
          <a:graphicData uri="http://schemas.openxmlformats.org/drawingml/2006/table">
            <a:tbl>
              <a:tblPr firstRow="1" firstCol="1" bandRow="1">
                <a:tableStyleId>{5C22544A-7EE6-4342-B048-85BDC9FD1C3A}</a:tableStyleId>
              </a:tblPr>
              <a:tblGrid>
                <a:gridCol w="2088232">
                  <a:extLst>
                    <a:ext uri="{9D8B030D-6E8A-4147-A177-3AD203B41FA5}">
                      <a16:colId xmlns="" xmlns:a16="http://schemas.microsoft.com/office/drawing/2014/main" val="20000"/>
                    </a:ext>
                  </a:extLst>
                </a:gridCol>
                <a:gridCol w="1440160">
                  <a:extLst>
                    <a:ext uri="{9D8B030D-6E8A-4147-A177-3AD203B41FA5}">
                      <a16:colId xmlns="" xmlns:a16="http://schemas.microsoft.com/office/drawing/2014/main" val="20001"/>
                    </a:ext>
                  </a:extLst>
                </a:gridCol>
                <a:gridCol w="1296144">
                  <a:extLst>
                    <a:ext uri="{9D8B030D-6E8A-4147-A177-3AD203B41FA5}">
                      <a16:colId xmlns="" xmlns:a16="http://schemas.microsoft.com/office/drawing/2014/main" val="20002"/>
                    </a:ext>
                  </a:extLst>
                </a:gridCol>
                <a:gridCol w="1656184">
                  <a:extLst>
                    <a:ext uri="{9D8B030D-6E8A-4147-A177-3AD203B41FA5}">
                      <a16:colId xmlns="" xmlns:a16="http://schemas.microsoft.com/office/drawing/2014/main" val="20003"/>
                    </a:ext>
                  </a:extLst>
                </a:gridCol>
                <a:gridCol w="1440160">
                  <a:extLst>
                    <a:ext uri="{9D8B030D-6E8A-4147-A177-3AD203B41FA5}">
                      <a16:colId xmlns="" xmlns:a16="http://schemas.microsoft.com/office/drawing/2014/main" val="20004"/>
                    </a:ext>
                  </a:extLst>
                </a:gridCol>
              </a:tblGrid>
              <a:tr h="48123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 xmlns:a16="http://schemas.microsoft.com/office/drawing/2014/main" val="10000"/>
                  </a:ext>
                </a:extLst>
              </a:tr>
              <a:tr h="962479">
                <a:tc rowSpan="3">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御飯糰</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稻米栽培、米食加工</a:t>
                      </a:r>
                      <a:endParaRPr 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hMerge="1">
                  <a:txBody>
                    <a:bodyPr/>
                    <a:lstStyle/>
                    <a:p>
                      <a:endParaRPr lang="zh-TW" altLang="en-US"/>
                    </a:p>
                  </a:txBody>
                  <a:tcPr/>
                </a:tc>
                <a:tc>
                  <a:txBody>
                    <a:bodyPr/>
                    <a:lstStyle/>
                    <a:p>
                      <a:pPr marL="0" indent="0" algn="l">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農場經營科 </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a:txBody>
                    <a:bodyPr/>
                    <a:lstStyle/>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農園生產系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食品科學系</a:t>
                      </a:r>
                    </a:p>
                  </a:txBody>
                  <a:tcPr marL="36191" marR="36191" marT="0" marB="0" anchor="ctr">
                    <a:solidFill>
                      <a:schemeClr val="accent3"/>
                    </a:solidFill>
                  </a:tcPr>
                </a:tc>
                <a:extLst>
                  <a:ext uri="{0D108BD9-81ED-4DB2-BD59-A6C34878D82A}">
                    <a16:rowId xmlns="" xmlns:a16="http://schemas.microsoft.com/office/drawing/2014/main" val="10001"/>
                  </a:ext>
                </a:extLst>
              </a:tr>
              <a:tr h="962479">
                <a:tc vMerge="1">
                  <a:txBody>
                    <a:bodyPr/>
                    <a:lstStyle/>
                    <a:p>
                      <a:endParaRPr lang="zh-TW" altLang="en-US"/>
                    </a:p>
                  </a:txBody>
                  <a:tcPr/>
                </a:tc>
                <a:tc gridSpan="2">
                  <a:txBody>
                    <a:bodyPr/>
                    <a:lstStyle/>
                    <a:p>
                      <a:pPr algn="ctr">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食品營養</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hMerge="1">
                  <a:txBody>
                    <a:bodyPr/>
                    <a:lstStyle/>
                    <a:p>
                      <a:endParaRPr lang="zh-TW" altLang="en-US"/>
                    </a:p>
                  </a:txBody>
                  <a:tcPr/>
                </a:tc>
                <a:tc>
                  <a:txBody>
                    <a:bodyPr/>
                    <a:lstStyle/>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餐飲管理科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家政科</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a:txBody>
                    <a:bodyPr/>
                    <a:lstStyle/>
                    <a:p>
                      <a:pPr marL="0" indent="0" algn="ctr">
                        <a:buNone/>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食品科學系 餐旅管理系</a:t>
                      </a:r>
                    </a:p>
                  </a:txBody>
                  <a:tcPr marL="36191" marR="36191" marT="0" marB="0" anchor="ctr">
                    <a:solidFill>
                      <a:schemeClr val="accent2">
                        <a:lumMod val="20000"/>
                        <a:lumOff val="80000"/>
                      </a:schemeClr>
                    </a:solidFill>
                  </a:tcPr>
                </a:tc>
                <a:extLst>
                  <a:ext uri="{0D108BD9-81ED-4DB2-BD59-A6C34878D82A}">
                    <a16:rowId xmlns="" xmlns:a16="http://schemas.microsoft.com/office/drawing/2014/main" val="10002"/>
                  </a:ext>
                </a:extLst>
              </a:tr>
              <a:tr h="962479">
                <a:tc v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a:t>
                      </a:r>
                      <a:endParaRPr lang="zh-TW"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h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食品科學系</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農業管理系</a:t>
                      </a:r>
                      <a:r>
                        <a:rPr lang="zh-TW" sz="2000" kern="0" dirty="0">
                          <a:effectLst/>
                          <a:latin typeface="Microsoft JhengHei" panose="020B0604030504040204" pitchFamily="34" charset="-120"/>
                          <a:ea typeface="Microsoft JhengHei" panose="020B0604030504040204" pitchFamily="34" charset="-120"/>
                        </a:rPr>
                        <a:t> </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solidFill>
                      <a:srgbClr val="FFFF99"/>
                    </a:solidFill>
                  </a:tcPr>
                </a:tc>
                <a:extLst>
                  <a:ext uri="{0D108BD9-81ED-4DB2-BD59-A6C34878D82A}">
                    <a16:rowId xmlns="" xmlns:a16="http://schemas.microsoft.com/office/drawing/2014/main" val="10003"/>
                  </a:ext>
                </a:extLst>
              </a:tr>
            </a:tbl>
          </a:graphicData>
        </a:graphic>
      </p:graphicFrame>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602365"/>
            <a:ext cx="182253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51360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5" name="Picture 8" descr="大雅汽車原廠電腦檢測,大雅汽車免費冷氣健檢,大雅汽車保養廠推薦,雙B保&amp;#3 - 傑德瑞汽車| JERDARY汽車| 大雅汽車保養廠,汽車冷氣維修,汽車 底盤維修,汽車冷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51" y="1190023"/>
            <a:ext cx="2004021" cy="1389879"/>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為啥特斯拉不用單體電池，用幾千節小電池- 每日頭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688" y="4973089"/>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mem.com.tw/news/images/N08041100132008041115425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7544" y="1191514"/>
            <a:ext cx="1800200" cy="1121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461246" y="2325475"/>
            <a:ext cx="1813339" cy="707886"/>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sz="2000" dirty="0">
                <a:solidFill>
                  <a:schemeClr val="bg1"/>
                </a:solidFill>
                <a:latin typeface="Microsoft JhengHei" panose="020B0604030504040204" pitchFamily="34" charset="-120"/>
                <a:ea typeface="Microsoft JhengHei" panose="020B0604030504040204" pitchFamily="34" charset="-120"/>
              </a:rPr>
              <a:t>機電系統設計與製造</a:t>
            </a:r>
          </a:p>
        </p:txBody>
      </p:sp>
      <p:sp>
        <p:nvSpPr>
          <p:cNvPr id="8" name="矩形 7"/>
          <p:cNvSpPr/>
          <p:nvPr/>
        </p:nvSpPr>
        <p:spPr>
          <a:xfrm>
            <a:off x="7091582" y="5445224"/>
            <a:ext cx="1930293" cy="400110"/>
          </a:xfrm>
          <a:prstGeom prst="rect">
            <a:avLst/>
          </a:prstGeom>
          <a:solidFill>
            <a:schemeClr val="tx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rgbClr val="0000FF"/>
                </a:solidFill>
                <a:latin typeface="Microsoft JhengHei" panose="020B0604030504040204" pitchFamily="34" charset="-120"/>
                <a:ea typeface="Microsoft JhengHei" panose="020B0604030504040204" pitchFamily="34" charset="-120"/>
              </a:rPr>
              <a:t>化工科、電機科</a:t>
            </a:r>
          </a:p>
        </p:txBody>
      </p:sp>
      <p:sp>
        <p:nvSpPr>
          <p:cNvPr id="9" name="矩形 8"/>
          <p:cNvSpPr/>
          <p:nvPr/>
        </p:nvSpPr>
        <p:spPr>
          <a:xfrm>
            <a:off x="7005591" y="2365859"/>
            <a:ext cx="2016283" cy="400110"/>
          </a:xfrm>
          <a:prstGeom prst="rect">
            <a:avLst/>
          </a:prstGeom>
          <a:solidFill>
            <a:srgbClr val="0000FF"/>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資訊科、電子科</a:t>
            </a:r>
          </a:p>
        </p:txBody>
      </p:sp>
      <p:sp>
        <p:nvSpPr>
          <p:cNvPr id="13" name="矩形 12"/>
          <p:cNvSpPr/>
          <p:nvPr/>
        </p:nvSpPr>
        <p:spPr>
          <a:xfrm>
            <a:off x="7099154" y="4325034"/>
            <a:ext cx="1930294" cy="400110"/>
          </a:xfrm>
          <a:prstGeom prst="rect">
            <a:avLst/>
          </a:prstGeom>
          <a:solidFill>
            <a:schemeClr val="tx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電機科、機電科 </a:t>
            </a:r>
          </a:p>
        </p:txBody>
      </p:sp>
      <p:pic>
        <p:nvPicPr>
          <p:cNvPr id="8200" name="Picture 8" descr="電機科工廠照片"/>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99154" y="3029428"/>
            <a:ext cx="1903618" cy="127814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肘形接點 10"/>
          <p:cNvCxnSpPr>
            <a:stCxn id="50180" idx="3"/>
            <a:endCxn id="8200" idx="1"/>
          </p:cNvCxnSpPr>
          <p:nvPr/>
        </p:nvCxnSpPr>
        <p:spPr>
          <a:xfrm flipV="1">
            <a:off x="5685007" y="3668500"/>
            <a:ext cx="1414147" cy="12612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肘形接點 14"/>
          <p:cNvCxnSpPr>
            <a:stCxn id="3" idx="3"/>
            <a:endCxn id="50180" idx="1"/>
          </p:cNvCxnSpPr>
          <p:nvPr/>
        </p:nvCxnSpPr>
        <p:spPr>
          <a:xfrm>
            <a:off x="2267744" y="1752148"/>
            <a:ext cx="717824" cy="204248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肘形接點 16"/>
          <p:cNvCxnSpPr>
            <a:stCxn id="3" idx="3"/>
            <a:endCxn id="50182" idx="1"/>
          </p:cNvCxnSpPr>
          <p:nvPr/>
        </p:nvCxnSpPr>
        <p:spPr>
          <a:xfrm>
            <a:off x="2267744" y="1752148"/>
            <a:ext cx="717824" cy="19520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肘形接點 18"/>
          <p:cNvCxnSpPr>
            <a:stCxn id="3" idx="3"/>
            <a:endCxn id="50178" idx="1"/>
          </p:cNvCxnSpPr>
          <p:nvPr/>
        </p:nvCxnSpPr>
        <p:spPr>
          <a:xfrm>
            <a:off x="2267744" y="1752148"/>
            <a:ext cx="732944" cy="409247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肘形接點 21"/>
          <p:cNvCxnSpPr>
            <a:stCxn id="50178" idx="3"/>
            <a:endCxn id="8" idx="1"/>
          </p:cNvCxnSpPr>
          <p:nvPr/>
        </p:nvCxnSpPr>
        <p:spPr>
          <a:xfrm flipV="1">
            <a:off x="5620063" y="5645279"/>
            <a:ext cx="1471519" cy="1993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肘形接點 23"/>
          <p:cNvCxnSpPr>
            <a:endCxn id="50185" idx="1"/>
          </p:cNvCxnSpPr>
          <p:nvPr/>
        </p:nvCxnSpPr>
        <p:spPr>
          <a:xfrm>
            <a:off x="5565333" y="1768147"/>
            <a:ext cx="1433418" cy="11681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標題 1"/>
          <p:cNvSpPr>
            <a:spLocks noGrp="1"/>
          </p:cNvSpPr>
          <p:nvPr>
            <p:ph type="title"/>
          </p:nvPr>
        </p:nvSpPr>
        <p:spPr>
          <a:xfrm>
            <a:off x="457200" y="274638"/>
            <a:ext cx="8229600" cy="706090"/>
          </a:xfrm>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a:t>
            </a:r>
            <a:r>
              <a:rPr lang="zh-TW" altLang="en-US" dirty="0" smtClean="0">
                <a:solidFill>
                  <a:srgbClr val="0000FF"/>
                </a:solidFill>
                <a:latin typeface="Microsoft JhengHei" panose="020B0604030504040204" pitchFamily="34" charset="-120"/>
                <a:ea typeface="Microsoft JhengHei" panose="020B0604030504040204" pitchFamily="34" charset="-120"/>
              </a:rPr>
              <a:t>例</a:t>
            </a:r>
            <a:endParaRPr lang="zh-TW" altLang="en-US" dirty="0">
              <a:solidFill>
                <a:srgbClr val="0000FF"/>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7" name="矩形 6"/>
          <p:cNvSpPr/>
          <p:nvPr/>
        </p:nvSpPr>
        <p:spPr>
          <a:xfrm>
            <a:off x="5220072" y="6304336"/>
            <a:ext cx="1300644" cy="411257"/>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lIns="72000" tIns="36000" rIns="0" bIns="36000">
            <a:spAutoFit/>
          </a:bodyPr>
          <a:lstStyle/>
          <a:p>
            <a:r>
              <a:rPr lang="zh-TW" altLang="en-US" sz="2200" dirty="0">
                <a:solidFill>
                  <a:srgbClr val="0000FF"/>
                </a:solidFill>
                <a:latin typeface="Microsoft JhengHei" panose="020B0604030504040204" pitchFamily="34" charset="-120"/>
                <a:ea typeface="Microsoft JhengHei" panose="020B0604030504040204" pitchFamily="34" charset="-120"/>
              </a:rPr>
              <a:t>電池系統</a:t>
            </a:r>
          </a:p>
        </p:txBody>
      </p:sp>
      <p:pic>
        <p:nvPicPr>
          <p:cNvPr id="50180" name="Picture 4" descr="明報車網"/>
          <p:cNvPicPr>
            <a:picLocks noChangeAspect="1" noChangeArrowheads="1"/>
          </p:cNvPicPr>
          <p:nvPr/>
        </p:nvPicPr>
        <p:blipFill rotWithShape="1">
          <a:blip r:embed="rId6">
            <a:extLst>
              <a:ext uri="{28A0092B-C50C-407E-A947-70E740481C1C}">
                <a14:useLocalDpi xmlns:a14="http://schemas.microsoft.com/office/drawing/2010/main" val="0"/>
              </a:ext>
            </a:extLst>
          </a:blip>
          <a:srcRect l="1680" t="7402" r="2562" b="7336"/>
          <a:stretch/>
        </p:blipFill>
        <p:spPr bwMode="auto">
          <a:xfrm>
            <a:off x="2985568" y="2995453"/>
            <a:ext cx="2699439" cy="159835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220072" y="4163204"/>
            <a:ext cx="1313180" cy="430887"/>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電動馬達</a:t>
            </a:r>
          </a:p>
        </p:txBody>
      </p:sp>
      <p:pic>
        <p:nvPicPr>
          <p:cNvPr id="50182" name="Picture 6" descr="Elon Musk: Tesla raises cost of 'self-driving' cars - BBC N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568" y="1191514"/>
            <a:ext cx="2699439" cy="151168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220072" y="2278033"/>
            <a:ext cx="1313180" cy="430887"/>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車載系統</a:t>
            </a:r>
          </a:p>
        </p:txBody>
      </p:sp>
    </p:spTree>
    <p:extLst>
      <p:ext uri="{BB962C8B-B14F-4D97-AF65-F5344CB8AC3E}">
        <p14:creationId xmlns:p14="http://schemas.microsoft.com/office/powerpoint/2010/main" val="41927102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a:t>
            </a:r>
            <a:r>
              <a:rPr lang="zh-TW" altLang="en-US" dirty="0" smtClean="0">
                <a:solidFill>
                  <a:srgbClr val="0000FF"/>
                </a:solidFill>
                <a:latin typeface="Microsoft JhengHei" panose="020B0604030504040204" pitchFamily="34" charset="-120"/>
                <a:ea typeface="Microsoft JhengHei" panose="020B0604030504040204" pitchFamily="34" charset="-120"/>
              </a:rPr>
              <a:t>例</a:t>
            </a:r>
            <a:endParaRPr lang="zh-TW" altLang="en-US" dirty="0">
              <a:solidFill>
                <a:srgbClr val="0000FF"/>
              </a:solidFill>
              <a:latin typeface="Microsoft JhengHei" panose="020B0604030504040204" pitchFamily="34" charset="-120"/>
              <a:ea typeface="Microsoft JhengHei" panose="020B0604030504040204" pitchFamily="34" charset="-120"/>
            </a:endParaRPr>
          </a:p>
        </p:txBody>
      </p:sp>
      <p:sp>
        <p:nvSpPr>
          <p:cNvPr id="3" name="內容版面配置區 2"/>
          <p:cNvSpPr>
            <a:spLocks noGrp="1"/>
          </p:cNvSpPr>
          <p:nvPr>
            <p:ph sz="quarter" idx="1"/>
          </p:nvPr>
        </p:nvSpPr>
        <p:spPr>
          <a:xfrm>
            <a:off x="251520" y="1268760"/>
            <a:ext cx="8784975" cy="5256584"/>
          </a:xfrm>
        </p:spPr>
        <p:txBody>
          <a:bodyPr>
            <a:normAutofit lnSpcReduction="10000"/>
          </a:bodyPr>
          <a:lstStyle/>
          <a:p>
            <a:pPr marL="0" indent="0">
              <a:lnSpc>
                <a:spcPct val="150000"/>
              </a:lnSpc>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latin typeface="Microsoft JhengHei" panose="020B0604030504040204" pitchFamily="34" charset="-120"/>
                <a:ea typeface="Microsoft JhengHei" panose="020B0604030504040204" pitchFamily="34" charset="-120"/>
              </a:rPr>
              <a:t>傳統汽車：</a:t>
            </a:r>
            <a:r>
              <a:rPr lang="zh-TW" altLang="en-US" sz="2800" dirty="0">
                <a:solidFill>
                  <a:srgbClr val="000000"/>
                </a:solidFill>
                <a:latin typeface="Microsoft JhengHei" panose="020B0604030504040204" pitchFamily="34" charset="-120"/>
                <a:ea typeface="Microsoft JhengHei" panose="020B0604030504040204" pitchFamily="34" charset="-120"/>
              </a:rPr>
              <a:t>機械、汽車、電子</a:t>
            </a:r>
            <a:endParaRPr lang="en-US" altLang="zh-TW" sz="2800" dirty="0">
              <a:solidFill>
                <a:srgbClr val="000000"/>
              </a:solidFill>
              <a:latin typeface="Microsoft JhengHei" panose="020B0604030504040204" pitchFamily="34" charset="-120"/>
              <a:ea typeface="Microsoft JhengHei" panose="020B0604030504040204" pitchFamily="34" charset="-120"/>
            </a:endParaRPr>
          </a:p>
          <a:p>
            <a:pPr marL="0" indent="0">
              <a:spcBef>
                <a:spcPts val="6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電動車</a:t>
            </a:r>
            <a:endParaRPr lang="en-US" altLang="zh-TW" sz="2800" dirty="0">
              <a:solidFill>
                <a:srgbClr val="0000FF"/>
              </a:solidFill>
              <a:latin typeface="Microsoft JhengHei" panose="020B0604030504040204" pitchFamily="34" charset="-120"/>
              <a:ea typeface="Microsoft JhengHei" panose="020B0604030504040204" pitchFamily="34" charset="-120"/>
            </a:endParaRPr>
          </a:p>
          <a:p>
            <a:pPr marL="0" indent="355600">
              <a:spcBef>
                <a:spcPts val="0"/>
              </a:spcBef>
              <a:buNone/>
            </a:pPr>
            <a:r>
              <a:rPr lang="zh-TW" altLang="en-US" sz="2800" dirty="0">
                <a:latin typeface="Microsoft JhengHei" panose="020B0604030504040204" pitchFamily="34" charset="-120"/>
                <a:ea typeface="Microsoft JhengHei" panose="020B0604030504040204" pitchFamily="34" charset="-120"/>
              </a:rPr>
              <a:t>傳統汽車結構</a:t>
            </a:r>
            <a:r>
              <a:rPr lang="en-US" altLang="zh-TW" sz="2800" dirty="0">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機電系統設計與製造</a:t>
            </a:r>
          </a:p>
          <a:p>
            <a:pPr marL="358775" indent="-3175">
              <a:spcBef>
                <a:spcPts val="300"/>
              </a:spcBef>
              <a:buNone/>
            </a:pPr>
            <a:r>
              <a:rPr lang="en-US" altLang="zh-TW" sz="2600" dirty="0">
                <a:solidFill>
                  <a:srgbClr val="0000FF"/>
                </a:solidFill>
                <a:latin typeface="Microsoft JhengHei" panose="020B0604030504040204" pitchFamily="34" charset="-120"/>
                <a:ea typeface="Microsoft JhengHei" panose="020B0604030504040204" pitchFamily="34" charset="-120"/>
                <a:sym typeface="Wingdings"/>
              </a:rPr>
              <a:t></a:t>
            </a:r>
            <a:r>
              <a:rPr lang="zh-TW" altLang="en-US" sz="2600" dirty="0">
                <a:solidFill>
                  <a:srgbClr val="0000FF"/>
                </a:solidFill>
                <a:latin typeface="Microsoft JhengHei" panose="020B0604030504040204" pitchFamily="34" charset="-120"/>
                <a:ea typeface="Microsoft JhengHei" panose="020B0604030504040204" pitchFamily="34" charset="-120"/>
                <a:sym typeface="Wingdings"/>
              </a:rPr>
              <a:t>電池系統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化工科、電機科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化工系、材料系</a:t>
            </a:r>
            <a:endParaRPr lang="en-US" altLang="zh-TW" sz="2600" dirty="0">
              <a:latin typeface="Microsoft JhengHei" panose="020B0604030504040204" pitchFamily="34" charset="-120"/>
              <a:ea typeface="Microsoft JhengHei" panose="020B0604030504040204" pitchFamily="34" charset="-120"/>
            </a:endParaRPr>
          </a:p>
          <a:p>
            <a:pPr marL="627063" indent="-271463">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電動馬達</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電機科、機電科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電機工程系、機械工程系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車載系統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資訊科、電子科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資訊工程系、電子工程系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機械結構</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機械科、</a:t>
            </a:r>
            <a:r>
              <a:rPr lang="zh-TW" altLang="en-US" sz="2400" dirty="0">
                <a:solidFill>
                  <a:srgbClr val="0000FF"/>
                </a:solidFill>
                <a:latin typeface="Microsoft JhengHei" panose="020B0604030504040204" pitchFamily="34" charset="-120"/>
                <a:ea typeface="Microsoft JhengHei" panose="020B0604030504040204" pitchFamily="34" charset="-120"/>
              </a:rPr>
              <a:t>動力機械科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spc="-150" dirty="0">
                <a:latin typeface="Microsoft JhengHei" panose="020B0604030504040204" pitchFamily="34" charset="-120"/>
                <a:ea typeface="Microsoft JhengHei" panose="020B0604030504040204" pitchFamily="34" charset="-120"/>
              </a:rPr>
              <a:t>機械工程系、車輛工程系</a:t>
            </a:r>
            <a:endParaRPr lang="zh-TW" altLang="en-US" sz="2600" spc="-150" dirty="0">
              <a:latin typeface="Microsoft JhengHei" panose="020B0604030504040204" pitchFamily="34" charset="-120"/>
              <a:ea typeface="Microsoft JhengHei" panose="020B0604030504040204" pitchFamily="34" charset="-120"/>
            </a:endParaRPr>
          </a:p>
          <a:p>
            <a:pPr marL="3175" indent="-3175">
              <a:spcBef>
                <a:spcPts val="3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b="1" dirty="0">
                <a:solidFill>
                  <a:srgbClr val="FF0000"/>
                </a:solidFill>
                <a:latin typeface="Microsoft JhengHei" panose="020B0604030504040204" pitchFamily="34" charset="-120"/>
                <a:ea typeface="Microsoft JhengHei" panose="020B0604030504040204" pitchFamily="34" charset="-120"/>
              </a:rPr>
              <a:t>自動駕駛汽車</a:t>
            </a:r>
            <a:endParaRPr lang="en-US" altLang="zh-TW" sz="2800" b="1" dirty="0">
              <a:solidFill>
                <a:srgbClr val="FF0000"/>
              </a:solidFill>
              <a:latin typeface="Microsoft JhengHei" panose="020B0604030504040204" pitchFamily="34" charset="-120"/>
              <a:ea typeface="Microsoft JhengHei" panose="020B0604030504040204" pitchFamily="34" charset="-120"/>
            </a:endParaRPr>
          </a:p>
          <a:p>
            <a:pPr marL="0" indent="355600">
              <a:lnSpc>
                <a:spcPct val="110000"/>
              </a:lnSpc>
              <a:spcBef>
                <a:spcPts val="0"/>
              </a:spcBef>
              <a:buNone/>
            </a:pPr>
            <a:r>
              <a:rPr lang="zh-TW" altLang="en-US" sz="2800" dirty="0">
                <a:solidFill>
                  <a:srgbClr val="FF0000"/>
                </a:solidFill>
                <a:latin typeface="Microsoft JhengHei" panose="020B0604030504040204" pitchFamily="34" charset="-120"/>
                <a:ea typeface="Microsoft JhengHei" panose="020B0604030504040204" pitchFamily="34" charset="-120"/>
              </a:rPr>
              <a:t>   加上車載電子、</a:t>
            </a:r>
            <a:r>
              <a:rPr lang="zh-TW" altLang="en-US" sz="2800" b="1" dirty="0">
                <a:solidFill>
                  <a:srgbClr val="FF0000"/>
                </a:solidFill>
                <a:latin typeface="Microsoft JhengHei" panose="020B0604030504040204" pitchFamily="34" charset="-120"/>
                <a:ea typeface="Microsoft JhengHei" panose="020B0604030504040204" pitchFamily="34" charset="-120"/>
              </a:rPr>
              <a:t>光學辨識</a:t>
            </a:r>
            <a:r>
              <a:rPr lang="zh-TW" altLang="en-US" sz="2800" dirty="0">
                <a:solidFill>
                  <a:srgbClr val="FF0000"/>
                </a:solidFill>
                <a:latin typeface="Microsoft JhengHei" panose="020B0604030504040204" pitchFamily="34" charset="-120"/>
                <a:ea typeface="Microsoft JhengHei" panose="020B0604030504040204" pitchFamily="34" charset="-120"/>
              </a:rPr>
              <a:t>、衛星導航、行動運算、</a:t>
            </a:r>
            <a:endParaRPr lang="en-US" altLang="zh-TW" sz="2800" dirty="0">
              <a:solidFill>
                <a:srgbClr val="FF0000"/>
              </a:solidFill>
              <a:latin typeface="Microsoft JhengHei" panose="020B0604030504040204" pitchFamily="34" charset="-120"/>
              <a:ea typeface="Microsoft JhengHei" panose="020B0604030504040204" pitchFamily="34" charset="-120"/>
            </a:endParaRPr>
          </a:p>
          <a:p>
            <a:pPr marL="0" indent="627063">
              <a:lnSpc>
                <a:spcPct val="110000"/>
              </a:lnSpc>
              <a:spcBef>
                <a:spcPts val="0"/>
              </a:spcBef>
              <a:buNone/>
            </a:pPr>
            <a:r>
              <a:rPr lang="en-US" altLang="zh-TW" sz="2800" b="1" dirty="0">
                <a:solidFill>
                  <a:srgbClr val="FF0000"/>
                </a:solidFill>
                <a:latin typeface="Microsoft JhengHei" panose="020B0604030504040204" pitchFamily="34" charset="-120"/>
                <a:ea typeface="Microsoft JhengHei" panose="020B0604030504040204" pitchFamily="34" charset="-120"/>
              </a:rPr>
              <a:t>5G</a:t>
            </a:r>
            <a:r>
              <a:rPr lang="zh-TW" altLang="en-US" sz="2800" b="1" dirty="0">
                <a:solidFill>
                  <a:srgbClr val="FF0000"/>
                </a:solidFill>
                <a:latin typeface="Microsoft JhengHei" panose="020B0604030504040204" pitchFamily="34" charset="-120"/>
                <a:ea typeface="Microsoft JhengHei" panose="020B0604030504040204" pitchFamily="34" charset="-120"/>
              </a:rPr>
              <a:t>網路</a:t>
            </a:r>
            <a:r>
              <a:rPr lang="zh-TW" altLang="en-US" sz="2800" dirty="0">
                <a:solidFill>
                  <a:srgbClr val="FF0000"/>
                </a:solidFill>
                <a:latin typeface="Microsoft JhengHei" panose="020B0604030504040204" pitchFamily="34" charset="-120"/>
                <a:ea typeface="Microsoft JhengHei" panose="020B0604030504040204" pitchFamily="34" charset="-120"/>
              </a:rPr>
              <a:t>、人機界面與城市規劃</a:t>
            </a:r>
            <a:r>
              <a:rPr lang="en-US" altLang="zh-TW" sz="2800" dirty="0">
                <a:solidFill>
                  <a:srgbClr val="FF0000"/>
                </a:solidFill>
                <a:latin typeface="Microsoft JhengHei" panose="020B0604030504040204" pitchFamily="34" charset="-120"/>
                <a:ea typeface="Microsoft JhengHei" panose="020B0604030504040204" pitchFamily="34" charset="-120"/>
              </a:rPr>
              <a:t>……</a:t>
            </a:r>
          </a:p>
        </p:txBody>
      </p:sp>
    </p:spTree>
    <p:extLst>
      <p:ext uri="{BB962C8B-B14F-4D97-AF65-F5344CB8AC3E}">
        <p14:creationId xmlns:p14="http://schemas.microsoft.com/office/powerpoint/2010/main" val="3131806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40250571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50911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147350706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98561646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3615945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157060331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96042531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fontScale="92500" lnSpcReduction="10000"/>
          </a:bodyPr>
          <a:lstStyle/>
          <a:p>
            <a:pPr algn="ctr"/>
            <a:r>
              <a:rPr lang="zh-TW" altLang="en-US" sz="5400" b="1" dirty="0">
                <a:latin typeface="微軟正黑體" panose="020B0604030504040204" pitchFamily="34" charset="-120"/>
                <a:ea typeface="微軟正黑體" panose="020B0604030504040204" pitchFamily="34" charset="-120"/>
              </a:rPr>
              <a:t>國中教育會考說明</a:t>
            </a:r>
          </a:p>
        </p:txBody>
      </p:sp>
      <p:pic>
        <p:nvPicPr>
          <p:cNvPr id="3" name="Picture 2" descr="「屏東縣」的圖片搜尋結果">
            <a:extLst>
              <a:ext uri="{FF2B5EF4-FFF2-40B4-BE49-F238E27FC236}">
                <a16:creationId xmlns:a16="http://schemas.microsoft.com/office/drawing/2014/main" xmlns="" id="{0DFC03AB-E6A1-44D3-BACE-D4BD67C82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52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64611235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41668807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18306369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extLst>
              <p:ext uri="{D42A27DB-BD31-4B8C-83A1-F6EECF244321}">
                <p14:modId xmlns:p14="http://schemas.microsoft.com/office/powerpoint/2010/main" val="267219196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0" y="69215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14163993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51696666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extLst>
              <p:ext uri="{D42A27DB-BD31-4B8C-83A1-F6EECF244321}">
                <p14:modId xmlns:p14="http://schemas.microsoft.com/office/powerpoint/2010/main" val="34114940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12045759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a16="http://schemas.microsoft.com/office/drawing/2014/main" xmlns="" id="{04A6712C-211D-4FD7-8BB6-43DE33A52388}"/>
              </a:ext>
            </a:extLst>
          </p:cNvPr>
          <p:cNvSpPr/>
          <p:nvPr/>
        </p:nvSpPr>
        <p:spPr>
          <a:xfrm>
            <a:off x="4639243" y="2004138"/>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0" name="流程圖: 文件 9">
            <a:extLst>
              <a:ext uri="{FF2B5EF4-FFF2-40B4-BE49-F238E27FC236}">
                <a16:creationId xmlns:a16="http://schemas.microsoft.com/office/drawing/2014/main" xmlns="" id="{66891839-1941-4D70-A826-73BB76D62CD1}"/>
              </a:ext>
            </a:extLst>
          </p:cNvPr>
          <p:cNvSpPr/>
          <p:nvPr/>
        </p:nvSpPr>
        <p:spPr>
          <a:xfrm>
            <a:off x="4639243" y="3316695"/>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屏東</a:t>
            </a:r>
            <a:r>
              <a:rPr lang="zh-TW" altLang="en-US" sz="2400" b="1" dirty="0">
                <a:solidFill>
                  <a:srgbClr val="FF0000"/>
                </a:solidFill>
                <a:latin typeface="微軟正黑體" panose="020B0604030504040204" pitchFamily="34" charset="-120"/>
                <a:ea typeface="微軟正黑體" panose="020B0604030504040204" pitchFamily="34" charset="-120"/>
              </a:rPr>
              <a:t>區免試入學</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資優班鑑定</a:t>
            </a:r>
          </a:p>
        </p:txBody>
      </p:sp>
      <p:sp>
        <p:nvSpPr>
          <p:cNvPr id="11" name="流程圖: 文件 10">
            <a:extLst>
              <a:ext uri="{FF2B5EF4-FFF2-40B4-BE49-F238E27FC236}">
                <a16:creationId xmlns:a16="http://schemas.microsoft.com/office/drawing/2014/main" xmlns="" id="{7459E34B-6A79-4B9A-91E1-20585353B4B8}"/>
              </a:ext>
            </a:extLst>
          </p:cNvPr>
          <p:cNvSpPr/>
          <p:nvPr/>
        </p:nvSpPr>
        <p:spPr>
          <a:xfrm>
            <a:off x="4644008" y="472514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a16="http://schemas.microsoft.com/office/drawing/2014/main" xmlns=""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1933591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extLst>
              <p:ext uri="{D42A27DB-BD31-4B8C-83A1-F6EECF244321}">
                <p14:modId xmlns:p14="http://schemas.microsoft.com/office/powerpoint/2010/main" val="381788616"/>
              </p:ext>
            </p:extLst>
          </p:nvPr>
        </p:nvGraphicFramePr>
        <p:xfrm>
          <a:off x="395536" y="188640"/>
          <a:ext cx="8424936" cy="6597351"/>
        </p:xfrm>
        <a:graphic>
          <a:graphicData uri="http://schemas.openxmlformats.org/drawingml/2006/table">
            <a:tbl>
              <a:tblPr/>
              <a:tblGrid>
                <a:gridCol w="8424936">
                  <a:extLst>
                    <a:ext uri="{9D8B030D-6E8A-4147-A177-3AD203B41FA5}">
                      <a16:colId xmlns:a16="http://schemas.microsoft.com/office/drawing/2014/main" xmlns="" val="20000"/>
                    </a:ext>
                  </a:extLst>
                </a:gridCol>
              </a:tblGrid>
              <a:tr h="5556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a16="http://schemas.microsoft.com/office/drawing/2014/main" xmlns="" val="10000"/>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1"/>
                  </a:ext>
                </a:extLst>
              </a:tr>
              <a:tr h="588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2"/>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3"/>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難易適中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 每科平均</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通過率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50%</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55%</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4"/>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免試入學超額比序項目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5"/>
                  </a:ext>
                </a:extLst>
              </a:tr>
              <a:tr h="18439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10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6"/>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750982507"/>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a16="http://schemas.microsoft.com/office/drawing/2014/main" xmlns="" id="{0BB9B7AF-7098-4953-A55C-44ADD2368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a16="http://schemas.microsoft.com/office/drawing/2014/main" xmlns="" id="{EDB36CEF-4708-46FC-A92D-F8AB7E63EB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a16="http://schemas.microsoft.com/office/drawing/2014/main" xmlns=""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a16="http://schemas.microsoft.com/office/drawing/2014/main" xmlns=""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a16="http://schemas.microsoft.com/office/drawing/2014/main" xmlns="" id="{86FEF119-2874-4728-B4D1-BFCB392E9009}"/>
              </a:ext>
            </a:extLst>
          </p:cNvPr>
          <p:cNvSpPr/>
          <p:nvPr/>
        </p:nvSpPr>
        <p:spPr>
          <a:xfrm>
            <a:off x="5292080" y="1552657"/>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五專聯合免試入學</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a16="http://schemas.microsoft.com/office/drawing/2014/main" xmlns=""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實用技能學程</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a16="http://schemas.microsoft.com/office/drawing/2014/main" xmlns=""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a16="http://schemas.microsoft.com/office/drawing/2014/main" xmlns=""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a16="http://schemas.microsoft.com/office/drawing/2014/main" xmlns=""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a16="http://schemas.microsoft.com/office/drawing/2014/main" xmlns=""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val="39077523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a16="http://schemas.microsoft.com/office/drawing/2014/main" xmlns=""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a16="http://schemas.microsoft.com/office/drawing/2014/main" xmlns=""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a16="http://schemas.microsoft.com/office/drawing/2014/main" xmlns=""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a16="http://schemas.microsoft.com/office/drawing/2014/main" xmlns="" id="{DBF9F2A5-8B9D-4B54-83BE-D33AB712AC29}"/>
              </a:ext>
            </a:extLst>
          </p:cNvPr>
          <p:cNvSpPr txBox="1"/>
          <p:nvPr/>
        </p:nvSpPr>
        <p:spPr>
          <a:xfrm>
            <a:off x="1187624" y="2169449"/>
            <a:ext cx="1723549" cy="830997"/>
          </a:xfrm>
          <a:prstGeom prst="rect">
            <a:avLst/>
          </a:prstGeom>
          <a:no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音樂、美術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a16="http://schemas.microsoft.com/office/drawing/2014/main" xmlns=""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10" name="流程圖: 換頁接點 9">
            <a:extLst>
              <a:ext uri="{FF2B5EF4-FFF2-40B4-BE49-F238E27FC236}">
                <a16:creationId xmlns:a16="http://schemas.microsoft.com/office/drawing/2014/main" xmlns="" id="{65C6EE89-76AB-4BBE-8A52-E49A78FD64B8}"/>
              </a:ext>
            </a:extLst>
          </p:cNvPr>
          <p:cNvSpPr/>
          <p:nvPr/>
        </p:nvSpPr>
        <p:spPr>
          <a:xfrm>
            <a:off x="669623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五專七年一貫制</a:t>
            </a:r>
          </a:p>
        </p:txBody>
      </p:sp>
    </p:spTree>
    <p:extLst>
      <p:ext uri="{BB962C8B-B14F-4D97-AF65-F5344CB8AC3E}">
        <p14:creationId xmlns:p14="http://schemas.microsoft.com/office/powerpoint/2010/main" val="37197397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a16="http://schemas.microsoft.com/office/drawing/2014/main" xmlns=""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a16="http://schemas.microsoft.com/office/drawing/2014/main" xmlns=""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a16="http://schemas.microsoft.com/office/drawing/2014/main" xmlns=""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a16="http://schemas.microsoft.com/office/drawing/2014/main" xmlns=""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32769375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a16="http://schemas.microsoft.com/office/drawing/2014/main" xmlns="" id="{BA265EF2-D95A-46A7-9EDA-3AA360D7D24A}"/>
              </a:ext>
            </a:extLst>
          </p:cNvPr>
          <p:cNvSpPr/>
          <p:nvPr/>
        </p:nvSpPr>
        <p:spPr>
          <a:xfrm>
            <a:off x="1691680" y="1962795"/>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a16="http://schemas.microsoft.com/office/drawing/2014/main" xmlns=""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各入學管道均提供</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a16="http://schemas.microsoft.com/office/drawing/2014/main" xmlns=""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a16="http://schemas.microsoft.com/office/drawing/2014/main" xmlns=""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8793981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a16="http://schemas.microsoft.com/office/drawing/2014/main" xmlns="" id="{E65768B1-C5D9-464A-B034-1E369A5B7B9F}"/>
              </a:ext>
            </a:extLst>
          </p:cNvPr>
          <p:cNvPicPr>
            <a:picLocks noChangeAspect="1"/>
          </p:cNvPicPr>
          <p:nvPr/>
        </p:nvPicPr>
        <p:blipFill rotWithShape="1">
          <a:blip r:embed="rId2">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5" name="平行四邊形 4">
            <a:extLst>
              <a:ext uri="{FF2B5EF4-FFF2-40B4-BE49-F238E27FC236}">
                <a16:creationId xmlns:a16="http://schemas.microsoft.com/office/drawing/2014/main" xmlns="" id="{6A84B941-4189-4E8D-AFF4-EE2A72869947}"/>
              </a:ext>
            </a:extLst>
          </p:cNvPr>
          <p:cNvSpPr/>
          <p:nvPr/>
        </p:nvSpPr>
        <p:spPr>
          <a:xfrm>
            <a:off x="4572000" y="911822"/>
            <a:ext cx="3600400"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優先免試入學</a:t>
            </a:r>
          </a:p>
        </p:txBody>
      </p:sp>
      <p:sp>
        <p:nvSpPr>
          <p:cNvPr id="6" name="平行四邊形 5">
            <a:extLst>
              <a:ext uri="{FF2B5EF4-FFF2-40B4-BE49-F238E27FC236}">
                <a16:creationId xmlns:a16="http://schemas.microsoft.com/office/drawing/2014/main" xmlns=""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a16="http://schemas.microsoft.com/office/drawing/2014/main" xmlns=""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a:t>
            </a:r>
          </a:p>
        </p:txBody>
      </p:sp>
      <p:sp>
        <p:nvSpPr>
          <p:cNvPr id="8" name="平行四邊形 7">
            <a:extLst>
              <a:ext uri="{FF2B5EF4-FFF2-40B4-BE49-F238E27FC236}">
                <a16:creationId xmlns:a16="http://schemas.microsoft.com/office/drawing/2014/main" xmlns="" id="{79BB8CF0-8B1A-484E-9F5F-DFAFB867ED5E}"/>
              </a:ext>
            </a:extLst>
          </p:cNvPr>
          <p:cNvSpPr/>
          <p:nvPr/>
        </p:nvSpPr>
        <p:spPr>
          <a:xfrm>
            <a:off x="3707904" y="4094045"/>
            <a:ext cx="3816424"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五專優先及聯合免試入學</a:t>
            </a:r>
          </a:p>
        </p:txBody>
      </p:sp>
      <p:sp>
        <p:nvSpPr>
          <p:cNvPr id="9" name="平行四邊形 8">
            <a:extLst>
              <a:ext uri="{FF2B5EF4-FFF2-40B4-BE49-F238E27FC236}">
                <a16:creationId xmlns:a16="http://schemas.microsoft.com/office/drawing/2014/main" xmlns="" id="{D7126A95-886C-4B7C-AD05-8B3AF2CF3B51}"/>
              </a:ext>
            </a:extLst>
          </p:cNvPr>
          <p:cNvSpPr/>
          <p:nvPr/>
        </p:nvSpPr>
        <p:spPr>
          <a:xfrm>
            <a:off x="3419872" y="4925995"/>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a16="http://schemas.microsoft.com/office/drawing/2014/main" xmlns=""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9817711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1619272" y="980728"/>
            <a:ext cx="6571343" cy="1049235"/>
          </a:xfrm>
        </p:spPr>
        <p:txBody>
          <a:bodyPr>
            <a:normAutofit fontScale="90000"/>
          </a:bodyPr>
          <a:lstStyle/>
          <a:p>
            <a:pPr eaLnBrk="1" hangingPunct="1">
              <a:defRPr/>
            </a:pPr>
            <a:r>
              <a:rPr lang="zh-TW" altLang="en-US" sz="3600" b="1" dirty="0">
                <a:solidFill>
                  <a:srgbClr val="FF0000"/>
                </a:solidFill>
                <a:latin typeface="微軟正黑體" pitchFamily="34" charset="-120"/>
                <a:ea typeface="微軟正黑體" pitchFamily="34" charset="-120"/>
              </a:rPr>
              <a:t>屏東區志願選填統計與輔導策略</a:t>
            </a:r>
            <a:endParaRPr lang="zh-TW" altLang="en-US" sz="3600" b="1" dirty="0">
              <a:solidFill>
                <a:srgbClr val="FF0000"/>
              </a:solidFill>
              <a:ea typeface="新細明體" pitchFamily="18" charset="-120"/>
            </a:endParaRPr>
          </a:p>
        </p:txBody>
      </p:sp>
      <p:graphicFrame>
        <p:nvGraphicFramePr>
          <p:cNvPr id="5" name="資料庫圖表 4"/>
          <p:cNvGraphicFramePr/>
          <p:nvPr/>
        </p:nvGraphicFramePr>
        <p:xfrm>
          <a:off x="1619272" y="17144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0104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屏東區志願選填統計與輔導策略</a:t>
            </a:r>
            <a:endParaRPr lang="zh-TW" altLang="en-US" b="1" dirty="0">
              <a:solidFill>
                <a:srgbClr val="FF0000"/>
              </a:solidFill>
              <a:ea typeface="新細明體" pitchFamily="18"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2942575700"/>
              </p:ext>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40955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extLst>
              <p:ext uri="{D42A27DB-BD31-4B8C-83A1-F6EECF244321}">
                <p14:modId xmlns:p14="http://schemas.microsoft.com/office/powerpoint/2010/main" val="1089601538"/>
              </p:ext>
            </p:extLst>
          </p:nvPr>
        </p:nvGraphicFramePr>
        <p:xfrm>
          <a:off x="251519" y="1628800"/>
          <a:ext cx="8712968" cy="2271015"/>
        </p:xfrm>
        <a:graphic>
          <a:graphicData uri="http://schemas.openxmlformats.org/drawingml/2006/table">
            <a:tbl>
              <a:tblPr firstRow="1" bandRow="1"/>
              <a:tblGrid>
                <a:gridCol w="5162627">
                  <a:extLst>
                    <a:ext uri="{9D8B030D-6E8A-4147-A177-3AD203B41FA5}">
                      <a16:colId xmlns:a16="http://schemas.microsoft.com/office/drawing/2014/main" xmlns="" val="20000"/>
                    </a:ext>
                  </a:extLst>
                </a:gridCol>
                <a:gridCol w="3550341">
                  <a:extLst>
                    <a:ext uri="{9D8B030D-6E8A-4147-A177-3AD203B41FA5}">
                      <a16:colId xmlns:a16="http://schemas.microsoft.com/office/drawing/2014/main" xmlns=""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TW" sz="2400" b="1" dirty="0" smtClean="0">
                          <a:solidFill>
                            <a:schemeClr val="tx1"/>
                          </a:solidFill>
                          <a:latin typeface="微軟正黑體" pitchFamily="34" charset="-120"/>
                          <a:ea typeface="微軟正黑體" pitchFamily="34" charset="-120"/>
                        </a:rPr>
                        <a:t>110</a:t>
                      </a:r>
                      <a:r>
                        <a:rPr lang="zh-TW" altLang="en-US" sz="2400" b="1" dirty="0" smtClean="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4-13</a:t>
                      </a:r>
                      <a:r>
                        <a:rPr lang="zh-TW" altLang="en-US" sz="2400" b="1" dirty="0" smtClean="0">
                          <a:solidFill>
                            <a:schemeClr val="tx1"/>
                          </a:solidFill>
                          <a:latin typeface="微軟正黑體" pitchFamily="34" charset="-120"/>
                          <a:ea typeface="微軟正黑體" pitchFamily="34" charset="-120"/>
                        </a:rPr>
                        <a:t>日</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TW" sz="2400" b="1" dirty="0" smtClean="0">
                          <a:solidFill>
                            <a:schemeClr val="tx1"/>
                          </a:solidFill>
                          <a:latin typeface="微軟正黑體" pitchFamily="34" charset="-120"/>
                          <a:ea typeface="微軟正黑體" pitchFamily="34" charset="-120"/>
                        </a:rPr>
                        <a:t>110</a:t>
                      </a:r>
                      <a:r>
                        <a:rPr lang="zh-TW" altLang="en-US" sz="2400" b="1" dirty="0" smtClean="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29-4</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9</a:t>
                      </a:r>
                      <a:r>
                        <a:rPr lang="zh-TW" altLang="en-US" sz="2400" b="1" dirty="0" smtClean="0">
                          <a:solidFill>
                            <a:schemeClr val="tx1"/>
                          </a:solidFill>
                          <a:latin typeface="微軟正黑體" pitchFamily="34" charset="-120"/>
                          <a:ea typeface="微軟正黑體" pitchFamily="34" charset="-120"/>
                        </a:rPr>
                        <a:t>日</a:t>
                      </a:r>
                      <a:endParaRPr lang="zh-TW" altLang="en-US" sz="2400" b="1" dirty="0">
                        <a:solidFill>
                          <a:schemeClr val="tx1"/>
                        </a:solidFill>
                        <a:latin typeface="微軟正黑體" pitchFamily="34" charset="-120"/>
                        <a:ea typeface="微軟正黑體" pitchFamily="34" charset="-12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0" y="4077072"/>
            <a:ext cx="9144000" cy="1015663"/>
          </a:xfrm>
          <a:prstGeom prst="rect">
            <a:avLst/>
          </a:prstGeom>
          <a:solidFill>
            <a:schemeClr val="accent5">
              <a:lumMod val="40000"/>
              <a:lumOff val="60000"/>
            </a:schemeClr>
          </a:solidFill>
        </p:spPr>
        <p:txBody>
          <a:bodyPr wrap="square">
            <a:spAutoFit/>
          </a:bodyPr>
          <a:lstStyle/>
          <a:p>
            <a:pPr algn="ctr"/>
            <a:r>
              <a:rPr lang="zh-TW" altLang="en-US" sz="20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000" dirty="0">
                <a:solidFill>
                  <a:srgbClr val="FF0000"/>
                </a:solidFill>
                <a:latin typeface="微軟正黑體" panose="020B0604030504040204" pitchFamily="34" charset="-120"/>
                <a:ea typeface="微軟正黑體" panose="020B0604030504040204" pitchFamily="34" charset="-120"/>
              </a:rPr>
              <a:t>:</a:t>
            </a:r>
          </a:p>
          <a:p>
            <a:pPr algn="ctr"/>
            <a:r>
              <a:rPr lang="en-US" altLang="zh-TW" sz="2000" dirty="0" smtClean="0">
                <a:solidFill>
                  <a:srgbClr val="333399"/>
                </a:solidFill>
                <a:latin typeface="微軟正黑體" panose="020B0604030504040204" pitchFamily="34" charset="-120"/>
                <a:ea typeface="微軟正黑體" panose="020B0604030504040204" pitchFamily="34" charset="-120"/>
              </a:rPr>
              <a:t>110</a:t>
            </a:r>
            <a:r>
              <a:rPr lang="zh-TW" altLang="en-US" sz="2000" dirty="0" smtClean="0">
                <a:solidFill>
                  <a:srgbClr val="333399"/>
                </a:solidFill>
                <a:latin typeface="微軟正黑體" panose="020B0604030504040204" pitchFamily="34" charset="-120"/>
                <a:ea typeface="微軟正黑體" panose="020B0604030504040204" pitchFamily="34" charset="-120"/>
              </a:rPr>
              <a:t>年 </a:t>
            </a:r>
            <a:r>
              <a:rPr lang="en-US" altLang="zh-TW" sz="2000" dirty="0">
                <a:solidFill>
                  <a:srgbClr val="333399"/>
                </a:solidFill>
                <a:latin typeface="微軟正黑體" panose="020B0604030504040204" pitchFamily="34" charset="-120"/>
                <a:ea typeface="微軟正黑體" panose="020B0604030504040204" pitchFamily="34" charset="-120"/>
              </a:rPr>
              <a:t>6 </a:t>
            </a:r>
            <a:r>
              <a:rPr lang="zh-TW" altLang="en-US" sz="2000" dirty="0">
                <a:solidFill>
                  <a:srgbClr val="333399"/>
                </a:solidFill>
                <a:latin typeface="微軟正黑體" panose="020B0604030504040204" pitchFamily="34" charset="-120"/>
                <a:ea typeface="微軟正黑體" panose="020B0604030504040204" pitchFamily="34" charset="-120"/>
              </a:rPr>
              <a:t>月 </a:t>
            </a:r>
            <a:r>
              <a:rPr lang="en-US" altLang="zh-TW" sz="2000" dirty="0">
                <a:solidFill>
                  <a:srgbClr val="333399"/>
                </a:solidFill>
                <a:latin typeface="微軟正黑體" panose="020B0604030504040204" pitchFamily="34" charset="-120"/>
                <a:ea typeface="微軟正黑體" panose="020B0604030504040204" pitchFamily="34" charset="-120"/>
              </a:rPr>
              <a:t>17 </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smtClean="0">
                <a:solidFill>
                  <a:srgbClr val="333399"/>
                </a:solidFill>
                <a:latin typeface="微軟正黑體" panose="020B0604030504040204" pitchFamily="34" charset="-120"/>
                <a:ea typeface="微軟正黑體" panose="020B0604030504040204" pitchFamily="34" charset="-120"/>
              </a:rPr>
              <a:t>星期四</a:t>
            </a:r>
            <a:r>
              <a:rPr lang="en-US" altLang="zh-TW" sz="2000" dirty="0" smtClean="0">
                <a:solidFill>
                  <a:srgbClr val="333399"/>
                </a:solidFill>
                <a:latin typeface="微軟正黑體" panose="020B0604030504040204" pitchFamily="34" charset="-120"/>
                <a:ea typeface="微軟正黑體" panose="020B0604030504040204" pitchFamily="34" charset="-120"/>
              </a:rPr>
              <a:t>) </a:t>
            </a:r>
            <a:r>
              <a:rPr lang="zh-TW" altLang="en-US" sz="2000" dirty="0" smtClean="0">
                <a:solidFill>
                  <a:srgbClr val="333399"/>
                </a:solidFill>
                <a:latin typeface="微軟正黑體" panose="020B0604030504040204" pitchFamily="34" charset="-120"/>
                <a:ea typeface="微軟正黑體" panose="020B0604030504040204" pitchFamily="34" charset="-120"/>
              </a:rPr>
              <a:t>中午 </a:t>
            </a:r>
            <a:r>
              <a:rPr lang="en-US" altLang="zh-TW" sz="2000" dirty="0" smtClean="0">
                <a:solidFill>
                  <a:srgbClr val="333399"/>
                </a:solidFill>
                <a:latin typeface="微軟正黑體" panose="020B0604030504040204" pitchFamily="34" charset="-120"/>
                <a:ea typeface="微軟正黑體" panose="020B0604030504040204" pitchFamily="34" charset="-120"/>
              </a:rPr>
              <a:t>12 </a:t>
            </a:r>
            <a:r>
              <a:rPr lang="zh-TW" altLang="en-US" sz="2000" dirty="0">
                <a:solidFill>
                  <a:srgbClr val="333399"/>
                </a:solidFill>
                <a:latin typeface="微軟正黑體" panose="020B0604030504040204" pitchFamily="34" charset="-120"/>
                <a:ea typeface="微軟正黑體" panose="020B0604030504040204" pitchFamily="34" charset="-120"/>
              </a:rPr>
              <a:t>時後</a:t>
            </a:r>
            <a:endParaRPr lang="en-US" altLang="zh-TW" sz="2000" dirty="0">
              <a:solidFill>
                <a:srgbClr val="333399"/>
              </a:solidFill>
              <a:latin typeface="微軟正黑體" panose="020B0604030504040204" pitchFamily="34" charset="-120"/>
              <a:ea typeface="微軟正黑體" panose="020B0604030504040204" pitchFamily="34" charset="-120"/>
            </a:endParaRPr>
          </a:p>
          <a:p>
            <a:pPr algn="ctr"/>
            <a:r>
              <a:rPr lang="zh-TW" altLang="en-US" sz="2000" dirty="0">
                <a:solidFill>
                  <a:srgbClr val="333399"/>
                </a:solidFill>
                <a:latin typeface="微軟正黑體" panose="020B0604030504040204" pitchFamily="34" charset="-120"/>
                <a:ea typeface="微軟正黑體" panose="020B0604030504040204" pitchFamily="34" charset="-120"/>
              </a:rPr>
              <a:t>至 </a:t>
            </a:r>
            <a:r>
              <a:rPr lang="en-US" altLang="zh-TW" sz="2000" dirty="0" smtClean="0">
                <a:solidFill>
                  <a:srgbClr val="333399"/>
                </a:solidFill>
                <a:latin typeface="微軟正黑體" panose="020B0604030504040204" pitchFamily="34" charset="-120"/>
                <a:ea typeface="微軟正黑體" panose="020B0604030504040204" pitchFamily="34" charset="-120"/>
              </a:rPr>
              <a:t>110 </a:t>
            </a:r>
            <a:r>
              <a:rPr lang="zh-TW" altLang="en-US" sz="2000" dirty="0">
                <a:solidFill>
                  <a:srgbClr val="333399"/>
                </a:solidFill>
                <a:latin typeface="微軟正黑體" panose="020B0604030504040204" pitchFamily="34" charset="-120"/>
                <a:ea typeface="微軟正黑體" panose="020B0604030504040204" pitchFamily="34" charset="-120"/>
              </a:rPr>
              <a:t>年 </a:t>
            </a:r>
            <a:r>
              <a:rPr lang="en-US" altLang="zh-TW" sz="2000" dirty="0">
                <a:solidFill>
                  <a:srgbClr val="333399"/>
                </a:solidFill>
                <a:latin typeface="微軟正黑體" panose="020B0604030504040204" pitchFamily="34" charset="-120"/>
                <a:ea typeface="微軟正黑體" panose="020B0604030504040204" pitchFamily="34" charset="-120"/>
              </a:rPr>
              <a:t>6 </a:t>
            </a:r>
            <a:r>
              <a:rPr lang="zh-TW" altLang="en-US" sz="2000" dirty="0">
                <a:solidFill>
                  <a:srgbClr val="333399"/>
                </a:solidFill>
                <a:latin typeface="微軟正黑體" panose="020B0604030504040204" pitchFamily="34" charset="-120"/>
                <a:ea typeface="微軟正黑體" panose="020B0604030504040204" pitchFamily="34" charset="-120"/>
              </a:rPr>
              <a:t>月 </a:t>
            </a:r>
            <a:r>
              <a:rPr lang="en-US" altLang="zh-TW" sz="2000" dirty="0" smtClean="0">
                <a:solidFill>
                  <a:srgbClr val="333399"/>
                </a:solidFill>
                <a:latin typeface="微軟正黑體" panose="020B0604030504040204" pitchFamily="34" charset="-120"/>
                <a:ea typeface="微軟正黑體" panose="020B0604030504040204" pitchFamily="34" charset="-120"/>
              </a:rPr>
              <a:t>23</a:t>
            </a:r>
            <a:r>
              <a:rPr lang="zh-TW" altLang="en-US" sz="2000" dirty="0" smtClean="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smtClean="0">
                <a:solidFill>
                  <a:srgbClr val="333399"/>
                </a:solidFill>
                <a:latin typeface="微軟正黑體" panose="020B0604030504040204" pitchFamily="34" charset="-120"/>
                <a:ea typeface="微軟正黑體" panose="020B0604030504040204" pitchFamily="34" charset="-120"/>
              </a:rPr>
              <a:t>星期三</a:t>
            </a:r>
            <a:r>
              <a:rPr lang="en-US" altLang="zh-TW" sz="2000" dirty="0" smtClean="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下午 </a:t>
            </a:r>
            <a:r>
              <a:rPr lang="en-US" altLang="zh-TW" sz="2000" dirty="0">
                <a:solidFill>
                  <a:srgbClr val="333399"/>
                </a:solidFill>
                <a:latin typeface="微軟正黑體" panose="020B0604030504040204" pitchFamily="34" charset="-120"/>
                <a:ea typeface="微軟正黑體" panose="020B0604030504040204" pitchFamily="34" charset="-120"/>
              </a:rPr>
              <a:t>5 </a:t>
            </a:r>
            <a:r>
              <a:rPr lang="zh-TW" altLang="en-US" sz="2000" dirty="0">
                <a:solidFill>
                  <a:srgbClr val="333399"/>
                </a:solidFill>
                <a:latin typeface="微軟正黑體" panose="020B0604030504040204" pitchFamily="34" charset="-120"/>
                <a:ea typeface="微軟正黑體" panose="020B0604030504040204" pitchFamily="34" charset="-120"/>
              </a:rPr>
              <a:t>時止</a:t>
            </a:r>
          </a:p>
        </p:txBody>
      </p:sp>
    </p:spTree>
    <p:extLst>
      <p:ext uri="{BB962C8B-B14F-4D97-AF65-F5344CB8AC3E}">
        <p14:creationId xmlns:p14="http://schemas.microsoft.com/office/powerpoint/2010/main" val="14701985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dirty="0">
                <a:solidFill>
                  <a:srgbClr val="FF0000"/>
                </a:solidFill>
                <a:latin typeface="微軟正黑體" pitchFamily="34" charset="-120"/>
                <a:ea typeface="微軟正黑體" pitchFamily="34" charset="-120"/>
              </a:rPr>
              <a:t>屏東區適性入學輔導</a:t>
            </a:r>
            <a:endParaRPr lang="zh-TW" altLang="en-US" dirty="0">
              <a:solidFill>
                <a:srgbClr val="FF0000"/>
              </a:solidFill>
              <a:ea typeface="新細明體" pitchFamily="18" charset="-120"/>
            </a:endParaRPr>
          </a:p>
        </p:txBody>
      </p:sp>
      <p:sp>
        <p:nvSpPr>
          <p:cNvPr id="3" name="矩形 2"/>
          <p:cNvSpPr/>
          <p:nvPr/>
        </p:nvSpPr>
        <p:spPr>
          <a:xfrm>
            <a:off x="2843712" y="3609148"/>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多元發展項目</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nvGrpSpPr>
          <p:cNvPr id="4" name="群組 36"/>
          <p:cNvGrpSpPr/>
          <p:nvPr/>
        </p:nvGrpSpPr>
        <p:grpSpPr>
          <a:xfrm>
            <a:off x="3419968" y="1520852"/>
            <a:ext cx="3456000" cy="576000"/>
            <a:chOff x="2844000" y="1268760"/>
            <a:chExt cx="3456000" cy="576000"/>
          </a:xfrm>
        </p:grpSpPr>
        <p:sp>
          <p:nvSpPr>
            <p:cNvPr id="5" name="矩形 4"/>
            <p:cNvSpPr/>
            <p:nvPr/>
          </p:nvSpPr>
          <p:spPr>
            <a:xfrm>
              <a:off x="2844000" y="1268760"/>
              <a:ext cx="1728000" cy="576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rPr>
                <a:t>生涯評估結果</a:t>
              </a:r>
            </a:p>
          </p:txBody>
        </p:sp>
        <p:sp>
          <p:nvSpPr>
            <p:cNvPr id="6" name="矩形 5"/>
            <p:cNvSpPr/>
            <p:nvPr/>
          </p:nvSpPr>
          <p:spPr>
            <a:xfrm>
              <a:off x="4572000" y="1268760"/>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適性輔導諮商</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sp>
        <p:nvSpPr>
          <p:cNvPr id="7" name="矩形 6"/>
          <p:cNvSpPr/>
          <p:nvPr/>
        </p:nvSpPr>
        <p:spPr>
          <a:xfrm>
            <a:off x="5724224" y="3609084"/>
            <a:ext cx="1728000" cy="576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國中教育會考</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8" name="矩形 7"/>
          <p:cNvSpPr/>
          <p:nvPr/>
        </p:nvSpPr>
        <p:spPr>
          <a:xfrm>
            <a:off x="4355880" y="5769324"/>
            <a:ext cx="1656184" cy="64807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適性入學</a:t>
            </a:r>
            <a:endParaRPr kumimoji="1" lang="en-US" altLang="zh-TW"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志願選填</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9" name="矩形 8"/>
          <p:cNvSpPr/>
          <p:nvPr/>
        </p:nvSpPr>
        <p:spPr>
          <a:xfrm>
            <a:off x="4283872" y="2600972"/>
            <a:ext cx="1728000" cy="5760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適性志願序</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0" name="矩形 9"/>
          <p:cNvSpPr/>
          <p:nvPr/>
        </p:nvSpPr>
        <p:spPr>
          <a:xfrm>
            <a:off x="5724224"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考量順序因素</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1" name="矩形 10"/>
          <p:cNvSpPr/>
          <p:nvPr/>
        </p:nvSpPr>
        <p:spPr>
          <a:xfrm>
            <a:off x="2843712"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模擬選填結果</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2" name="向下箭號 11"/>
          <p:cNvSpPr/>
          <p:nvPr/>
        </p:nvSpPr>
        <p:spPr>
          <a:xfrm>
            <a:off x="5003952" y="2168924"/>
            <a:ext cx="288032" cy="36004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3" name="向下箭號 12"/>
          <p:cNvSpPr/>
          <p:nvPr/>
        </p:nvSpPr>
        <p:spPr>
          <a:xfrm>
            <a:off x="5003952" y="3249044"/>
            <a:ext cx="288032" cy="248400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4" name="向下箭號 13"/>
          <p:cNvSpPr/>
          <p:nvPr/>
        </p:nvSpPr>
        <p:spPr>
          <a:xfrm rot="5400000">
            <a:off x="5327988" y="371709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5" name="向下箭號 14"/>
          <p:cNvSpPr/>
          <p:nvPr/>
        </p:nvSpPr>
        <p:spPr>
          <a:xfrm rot="5400000">
            <a:off x="5327988" y="479721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6" name="向下箭號 15"/>
          <p:cNvSpPr/>
          <p:nvPr/>
        </p:nvSpPr>
        <p:spPr>
          <a:xfrm rot="16200000">
            <a:off x="4679916" y="371709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7" name="向下箭號 16"/>
          <p:cNvSpPr/>
          <p:nvPr/>
        </p:nvSpPr>
        <p:spPr>
          <a:xfrm rot="16200000">
            <a:off x="4679916" y="479721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cxnSp>
        <p:nvCxnSpPr>
          <p:cNvPr id="18" name="直線接點 17"/>
          <p:cNvCxnSpPr/>
          <p:nvPr/>
        </p:nvCxnSpPr>
        <p:spPr>
          <a:xfrm>
            <a:off x="1475560" y="3393060"/>
            <a:ext cx="6408712" cy="0"/>
          </a:xfrm>
          <a:prstGeom prst="line">
            <a:avLst/>
          </a:prstGeom>
          <a:noFill/>
          <a:ln w="28575" cap="flat" cmpd="sng" algn="ctr">
            <a:solidFill>
              <a:srgbClr val="4F81BD">
                <a:shade val="95000"/>
                <a:satMod val="105000"/>
              </a:srgbClr>
            </a:solidFill>
            <a:prstDash val="dash"/>
          </a:ln>
          <a:effectLst/>
        </p:spPr>
      </p:cxnSp>
      <p:cxnSp>
        <p:nvCxnSpPr>
          <p:cNvPr id="19" name="直線接點 18"/>
          <p:cNvCxnSpPr/>
          <p:nvPr/>
        </p:nvCxnSpPr>
        <p:spPr>
          <a:xfrm>
            <a:off x="1475560" y="5481292"/>
            <a:ext cx="6408712" cy="0"/>
          </a:xfrm>
          <a:prstGeom prst="line">
            <a:avLst/>
          </a:prstGeom>
          <a:noFill/>
          <a:ln w="28575" cap="flat" cmpd="sng" algn="ctr">
            <a:solidFill>
              <a:srgbClr val="4F81BD">
                <a:shade val="95000"/>
                <a:satMod val="105000"/>
              </a:srgbClr>
            </a:solidFill>
            <a:prstDash val="dash"/>
          </a:ln>
          <a:effectLst/>
        </p:spPr>
      </p:cxnSp>
      <p:sp>
        <p:nvSpPr>
          <p:cNvPr id="20" name="文字方塊 19"/>
          <p:cNvSpPr txBox="1"/>
          <p:nvPr/>
        </p:nvSpPr>
        <p:spPr>
          <a:xfrm>
            <a:off x="1374952" y="2384948"/>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第一階段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
        <p:nvSpPr>
          <p:cNvPr id="21" name="文字方塊 20"/>
          <p:cNvSpPr txBox="1"/>
          <p:nvPr/>
        </p:nvSpPr>
        <p:spPr>
          <a:xfrm>
            <a:off x="1374952" y="4114881"/>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第二階段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Tree>
    <p:extLst>
      <p:ext uri="{BB962C8B-B14F-4D97-AF65-F5344CB8AC3E}">
        <p14:creationId xmlns:p14="http://schemas.microsoft.com/office/powerpoint/2010/main" val="13219348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916095" y="1713148"/>
            <a:ext cx="7315200" cy="5334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屏東區適性入學輔導</a:t>
            </a:r>
            <a:r>
              <a:rPr lang="en-US" altLang="zh-TW"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入學後配套措施</a:t>
            </a:r>
          </a:p>
        </p:txBody>
      </p:sp>
      <p:grpSp>
        <p:nvGrpSpPr>
          <p:cNvPr id="4" name="群組 5"/>
          <p:cNvGrpSpPr/>
          <p:nvPr/>
        </p:nvGrpSpPr>
        <p:grpSpPr>
          <a:xfrm>
            <a:off x="395536" y="2420888"/>
            <a:ext cx="8280920" cy="3816424"/>
            <a:chOff x="369669" y="1273609"/>
            <a:chExt cx="8280920" cy="3816424"/>
          </a:xfrm>
        </p:grpSpPr>
        <p:sp>
          <p:nvSpPr>
            <p:cNvPr id="6" name="手繪多邊形 5"/>
            <p:cNvSpPr/>
            <p:nvPr/>
          </p:nvSpPr>
          <p:spPr>
            <a:xfrm>
              <a:off x="971600" y="1273609"/>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學習扶助</a:t>
              </a:r>
            </a:p>
          </p:txBody>
        </p:sp>
        <p:sp>
          <p:nvSpPr>
            <p:cNvPr id="7" name="手繪多邊形 6"/>
            <p:cNvSpPr/>
            <p:nvPr/>
          </p:nvSpPr>
          <p:spPr>
            <a:xfrm>
              <a:off x="971600" y="2348880"/>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smtClean="0">
                  <a:ln>
                    <a:noFill/>
                  </a:ln>
                  <a:solidFill>
                    <a:prstClr val="white"/>
                  </a:solidFill>
                  <a:effectLst/>
                  <a:uLnTx/>
                  <a:uFillTx/>
                  <a:latin typeface="微軟正黑體" pitchFamily="34" charset="-120"/>
                  <a:ea typeface="微軟正黑體" pitchFamily="34" charset="-120"/>
                  <a:cs typeface="+mn-cs"/>
                </a:rPr>
                <a:t>校內適</a:t>
              </a: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性輔導轉科</a:t>
              </a:r>
              <a:endParaRPr kumimoji="1" lang="en-US" altLang="zh-TW"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9" name="手繪多邊形 8"/>
            <p:cNvSpPr/>
            <p:nvPr/>
          </p:nvSpPr>
          <p:spPr>
            <a:xfrm>
              <a:off x="369669" y="3424829"/>
              <a:ext cx="8280920" cy="1665204"/>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smtClean="0">
                  <a:ln>
                    <a:noFill/>
                  </a:ln>
                  <a:solidFill>
                    <a:srgbClr val="FFFF00"/>
                  </a:solidFill>
                  <a:effectLst/>
                  <a:uLnTx/>
                  <a:uFillTx/>
                  <a:latin typeface="微軟正黑體" pitchFamily="34" charset="-120"/>
                  <a:ea typeface="微軟正黑體" pitchFamily="34" charset="-120"/>
                  <a:cs typeface="+mn-cs"/>
                </a:rPr>
                <a:t>屏一區</a:t>
              </a:r>
              <a:r>
                <a:rPr kumimoji="1" lang="zh-TW" altLang="en-US" sz="3600" b="0" kern="0" dirty="0" smtClean="0">
                  <a:solidFill>
                    <a:srgbClr val="FFFF00"/>
                  </a:solidFill>
                  <a:latin typeface="微軟正黑體" pitchFamily="34" charset="-120"/>
                  <a:ea typeface="微軟正黑體" pitchFamily="34" charset="-120"/>
                </a:rPr>
                <a:t>、屏二</a:t>
              </a:r>
              <a:r>
                <a:rPr kumimoji="1" lang="zh-TW" altLang="en-US" sz="3600" b="0" kern="0" dirty="0">
                  <a:solidFill>
                    <a:srgbClr val="FFFF00"/>
                  </a:solidFill>
                  <a:latin typeface="微軟正黑體" pitchFamily="34" charset="-120"/>
                  <a:ea typeface="微軟正黑體" pitchFamily="34" charset="-120"/>
                </a:rPr>
                <a:t>區</a:t>
              </a:r>
              <a:r>
                <a:rPr kumimoji="1" lang="zh-TW" altLang="en-US" sz="3600" b="0" i="0" u="none" strike="noStrike" kern="0" cap="none" spc="0" normalizeH="0" baseline="0" noProof="0" dirty="0" smtClean="0">
                  <a:ln>
                    <a:noFill/>
                  </a:ln>
                  <a:solidFill>
                    <a:srgbClr val="FFFF00"/>
                  </a:solidFill>
                  <a:effectLst/>
                  <a:uLnTx/>
                  <a:uFillTx/>
                  <a:latin typeface="微軟正黑體" pitchFamily="34" charset="-120"/>
                  <a:ea typeface="微軟正黑體" pitchFamily="34" charset="-120"/>
                  <a:cs typeface="+mn-cs"/>
                </a:rPr>
                <a:t>適性輔導轉學</a:t>
              </a:r>
              <a:r>
                <a:rPr kumimoji="1" lang="zh-TW" altLang="en-US" sz="3600" b="0" i="0" u="none" strike="noStrike" kern="0" cap="none" spc="0" normalizeH="0" baseline="0" noProof="0" dirty="0" smtClean="0">
                  <a:ln>
                    <a:noFill/>
                  </a:ln>
                  <a:solidFill>
                    <a:schemeClr val="bg1"/>
                  </a:solidFill>
                  <a:effectLst/>
                  <a:uLnTx/>
                  <a:uFillTx/>
                  <a:latin typeface="微軟正黑體" pitchFamily="34" charset="-120"/>
                  <a:ea typeface="微軟正黑體" pitchFamily="34" charset="-120"/>
                </a:rPr>
                <a:t>；</a:t>
              </a:r>
              <a:endParaRPr kumimoji="1" lang="en-US" altLang="zh-TW" sz="3600" b="0" kern="0" dirty="0">
                <a:solidFill>
                  <a:schemeClr val="bg1"/>
                </a:solidFill>
                <a:latin typeface="微軟正黑體" pitchFamily="34" charset="-120"/>
                <a:ea typeface="微軟正黑體" pitchFamily="34" charset="-120"/>
              </a:endParaRPr>
            </a:p>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smtClean="0">
                  <a:ln>
                    <a:noFill/>
                  </a:ln>
                  <a:solidFill>
                    <a:prstClr val="white"/>
                  </a:solidFill>
                  <a:effectLst/>
                  <a:uLnTx/>
                  <a:uFillTx/>
                  <a:latin typeface="微軟正黑體" pitchFamily="34" charset="-120"/>
                  <a:ea typeface="微軟正黑體" pitchFamily="34" charset="-120"/>
                  <a:cs typeface="+mn-cs"/>
                </a:rPr>
                <a:t>轉學考試</a:t>
              </a:r>
              <a:r>
                <a:rPr kumimoji="1" lang="en-US" altLang="zh-TW" sz="3200" b="0" kern="0" dirty="0" smtClean="0">
                  <a:solidFill>
                    <a:prstClr val="white"/>
                  </a:solidFill>
                  <a:latin typeface="微軟正黑體" pitchFamily="34" charset="-120"/>
                  <a:ea typeface="微軟正黑體" pitchFamily="34" charset="-120"/>
                </a:rPr>
                <a:t>(</a:t>
              </a:r>
              <a:r>
                <a:rPr kumimoji="1" lang="zh-TW" altLang="en-US" sz="3200" b="0" kern="0" dirty="0" smtClean="0">
                  <a:solidFill>
                    <a:prstClr val="white"/>
                  </a:solidFill>
                  <a:latin typeface="微軟正黑體" pitchFamily="34" charset="-120"/>
                  <a:ea typeface="微軟正黑體" pitchFamily="34" charset="-120"/>
                </a:rPr>
                <a:t>高級</a:t>
              </a:r>
              <a:r>
                <a:rPr kumimoji="1" lang="zh-TW" altLang="en-US" sz="3200" b="0" kern="0" dirty="0">
                  <a:solidFill>
                    <a:prstClr val="white"/>
                  </a:solidFill>
                  <a:latin typeface="微軟正黑體" pitchFamily="34" charset="-120"/>
                  <a:ea typeface="微軟正黑體" pitchFamily="34" charset="-120"/>
                </a:rPr>
                <a:t>中等學校公告轉學</a:t>
              </a:r>
              <a:r>
                <a:rPr kumimoji="1" lang="zh-TW" altLang="en-US" sz="3200" b="0" kern="0" dirty="0" smtClean="0">
                  <a:solidFill>
                    <a:prstClr val="white"/>
                  </a:solidFill>
                  <a:latin typeface="微軟正黑體" pitchFamily="34" charset="-120"/>
                  <a:ea typeface="微軟正黑體" pitchFamily="34" charset="-120"/>
                </a:rPr>
                <a:t>資訊網</a:t>
              </a:r>
              <a:r>
                <a:rPr kumimoji="1" lang="en-US" altLang="zh-TW" sz="3200" b="0" kern="0" dirty="0" smtClean="0">
                  <a:solidFill>
                    <a:prstClr val="white"/>
                  </a:solidFill>
                  <a:latin typeface="微軟正黑體" pitchFamily="34" charset="-120"/>
                  <a:ea typeface="微軟正黑體" pitchFamily="34" charset="-120"/>
                </a:rPr>
                <a:t>)</a:t>
              </a:r>
              <a:endParaRPr kumimoji="1" lang="zh-TW" altLang="en-US" sz="32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endParaRPr>
            </a:p>
          </p:txBody>
        </p:sp>
      </p:grpSp>
    </p:spTree>
    <p:extLst>
      <p:ext uri="{BB962C8B-B14F-4D97-AF65-F5344CB8AC3E}">
        <p14:creationId xmlns:p14="http://schemas.microsoft.com/office/powerpoint/2010/main" val="27233649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1201195603"/>
  <p:tag name="MH_LIBRARY" val="CONTENTS"/>
  <p:tag name="MH_TYPE" val="OTHERS"/>
  <p:tag name="ID" val="626765"/>
</p:tagLst>
</file>

<file path=ppt/tags/tag2.xml><?xml version="1.0" encoding="utf-8"?>
<p:tagLst xmlns:a="http://schemas.openxmlformats.org/drawingml/2006/main" xmlns:r="http://schemas.openxmlformats.org/officeDocument/2006/relationships" xmlns:p="http://schemas.openxmlformats.org/presentationml/2006/main">
  <p:tag name="MH" val="20161201195603"/>
  <p:tag name="MH_LIBRARY" val="CONTENTS"/>
  <p:tag name="MH_TYPE" val="OTHERS"/>
  <p:tag name="ID" val="626765"/>
</p:tagLst>
</file>

<file path=ppt/tags/tag3.xml><?xml version="1.0" encoding="utf-8"?>
<p:tagLst xmlns:a="http://schemas.openxmlformats.org/drawingml/2006/main" xmlns:r="http://schemas.openxmlformats.org/officeDocument/2006/relationships" xmlns:p="http://schemas.openxmlformats.org/presentationml/2006/main">
  <p:tag name="MH" val="20161201195603"/>
  <p:tag name="MH_LIBRARY" val="CONTENTS"/>
  <p:tag name="MH_TYPE" val="OTHERS"/>
  <p:tag name="ID" val="626765"/>
</p:tagLst>
</file>

<file path=ppt/theme/theme1.xml><?xml version="1.0" encoding="utf-8"?>
<a:theme xmlns:a="http://schemas.openxmlformats.org/drawingml/2006/main" name="1_238TGp_spraut_light _v2">
  <a:themeElements>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5TGp_report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5TGp_report_light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5TGp_report_light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14217</TotalTime>
  <Words>8272</Words>
  <Application>Microsoft Office PowerPoint</Application>
  <PresentationFormat>如螢幕大小 (4:3)</PresentationFormat>
  <Paragraphs>1481</Paragraphs>
  <Slides>119</Slides>
  <Notes>79</Notes>
  <HiddenSlides>0</HiddenSlides>
  <MMClips>0</MMClips>
  <ScaleCrop>false</ScaleCrop>
  <HeadingPairs>
    <vt:vector size="8" baseType="variant">
      <vt:variant>
        <vt:lpstr>使用字型</vt:lpstr>
      </vt:variant>
      <vt:variant>
        <vt:i4>19</vt:i4>
      </vt:variant>
      <vt:variant>
        <vt:lpstr>佈景主題</vt:lpstr>
      </vt:variant>
      <vt:variant>
        <vt:i4>3</vt:i4>
      </vt:variant>
      <vt:variant>
        <vt:lpstr>內嵌 OLE 伺服程式</vt:lpstr>
      </vt:variant>
      <vt:variant>
        <vt:i4>2</vt:i4>
      </vt:variant>
      <vt:variant>
        <vt:lpstr>投影片標題</vt:lpstr>
      </vt:variant>
      <vt:variant>
        <vt:i4>119</vt:i4>
      </vt:variant>
    </vt:vector>
  </HeadingPairs>
  <TitlesOfParts>
    <vt:vector size="143" baseType="lpstr">
      <vt:lpstr>華康儷粗圓</vt:lpstr>
      <vt:lpstr>宋体</vt:lpstr>
      <vt:lpstr>Calibri</vt:lpstr>
      <vt:lpstr>微軟正黑體</vt:lpstr>
      <vt:lpstr>華康仿宋體W6</vt:lpstr>
      <vt:lpstr>標楷體</vt:lpstr>
      <vt:lpstr>Gill Sans MT</vt:lpstr>
      <vt:lpstr>Times New Roman</vt:lpstr>
      <vt:lpstr>微软雅黑</vt:lpstr>
      <vt:lpstr>Calibri Light</vt:lpstr>
      <vt:lpstr>Webdings</vt:lpstr>
      <vt:lpstr>微軟正黑體</vt:lpstr>
      <vt:lpstr>Arial Unicode MS</vt:lpstr>
      <vt:lpstr>Arial</vt:lpstr>
      <vt:lpstr>新細明體</vt:lpstr>
      <vt:lpstr>Wingdings</vt:lpstr>
      <vt:lpstr>標楷體</vt:lpstr>
      <vt:lpstr>Verdana</vt:lpstr>
      <vt:lpstr>华文细黑</vt:lpstr>
      <vt:lpstr>1_238TGp_spraut_light _v2</vt:lpstr>
      <vt:lpstr>圖庫</vt:lpstr>
      <vt:lpstr>Office 主题</vt:lpstr>
      <vt:lpstr>Image</vt:lpstr>
      <vt:lpstr>PhotoImpact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國中教育會考考試科目及時間表</vt:lpstr>
      <vt:lpstr>PowerPoint 簡報</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五專免試入學</vt:lpstr>
      <vt:lpstr>PowerPoint 簡報</vt:lpstr>
      <vt:lpstr>五專招生管道說明</vt:lpstr>
      <vt:lpstr>PowerPoint 簡報</vt:lpstr>
      <vt:lpstr>PowerPoint 簡報</vt:lpstr>
      <vt:lpstr>PowerPoint 簡報</vt:lpstr>
      <vt:lpstr>PowerPoint 簡報</vt:lpstr>
      <vt:lpstr>PowerPoint 簡報</vt:lpstr>
      <vt:lpstr>PowerPoint 簡報</vt:lpstr>
      <vt:lpstr>PowerPoint 簡報</vt:lpstr>
      <vt:lpstr>PowerPoint 簡報</vt:lpstr>
      <vt:lpstr>身心障礙生適性輔導安置</vt:lpstr>
      <vt:lpstr>屏東區招收普通科學校介紹</vt:lpstr>
      <vt:lpstr>屏東區技術型高中專業群科介紹與說明</vt:lpstr>
      <vt:lpstr>以智慧型手機為例</vt:lpstr>
      <vt:lpstr>專業群科分析－以智慧型手機為例</vt:lpstr>
      <vt:lpstr>PowerPoint 簡報</vt:lpstr>
      <vt:lpstr>專業群科分析－以御飯糰為例</vt:lpstr>
      <vt:lpstr>專業群科分析－以電動車為例</vt:lpstr>
      <vt:lpstr>專業群科分析－以電動車為例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屏東區適性入學輔導-入學後配套措施</vt:lpstr>
      <vt:lpstr>★溫馨提醒★</vt:lpstr>
      <vt:lpstr>★溫馨提醒★</vt:lpstr>
      <vt:lpstr>★溫馨提醒★</vt:lpstr>
      <vt:lpstr>★溫馨提醒★</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結語</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USER</cp:lastModifiedBy>
  <cp:revision>584</cp:revision>
  <cp:lastPrinted>2021-03-17T01:22:13Z</cp:lastPrinted>
  <dcterms:created xsi:type="dcterms:W3CDTF">2012-12-02T17:04:08Z</dcterms:created>
  <dcterms:modified xsi:type="dcterms:W3CDTF">2021-03-17T01:25:20Z</dcterms:modified>
</cp:coreProperties>
</file>